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1" r:id="rId1"/>
  </p:sldMasterIdLst>
  <p:sldIdLst>
    <p:sldId id="256" r:id="rId2"/>
    <p:sldId id="273" r:id="rId3"/>
    <p:sldId id="274" r:id="rId4"/>
    <p:sldId id="270" r:id="rId5"/>
    <p:sldId id="263" r:id="rId6"/>
    <p:sldId id="271" r:id="rId7"/>
    <p:sldId id="262" r:id="rId8"/>
    <p:sldId id="272" r:id="rId9"/>
    <p:sldId id="265" r:id="rId10"/>
    <p:sldId id="266" r:id="rId11"/>
    <p:sldId id="267" r:id="rId12"/>
    <p:sldId id="259" r:id="rId13"/>
    <p:sldId id="269"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00"/>
    <a:srgbClr val="00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EA6C9B-265D-4F0E-8547-10DFDC8DC615}" v="10" dt="2024-08-21T17:55:35.4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F42852-4F30-415E-9F5B-3AF2BB12C8B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D976AEE-3E02-4FAB-966F-2D2688D8E343}">
      <dgm:prSet/>
      <dgm:spPr/>
      <dgm:t>
        <a:bodyPr/>
        <a:lstStyle/>
        <a:p>
          <a:r>
            <a:rPr lang="en-GB"/>
            <a:t>Please continue to use behaviour forms to record all incidents of behaviour. Please also attach your notes that you make to your behaviour forms. Please include as much information as possible and ensure that we use are using positive language. Remember parents can ask to see these! </a:t>
          </a:r>
          <a:endParaRPr lang="en-US"/>
        </a:p>
      </dgm:t>
    </dgm:pt>
    <dgm:pt modelId="{84CDE360-1FF6-4365-AB89-2DDD54C9C937}" type="parTrans" cxnId="{4CE19780-CBC1-49B0-87F7-8487B18316F4}">
      <dgm:prSet/>
      <dgm:spPr/>
      <dgm:t>
        <a:bodyPr/>
        <a:lstStyle/>
        <a:p>
          <a:endParaRPr lang="en-US"/>
        </a:p>
      </dgm:t>
    </dgm:pt>
    <dgm:pt modelId="{0A162D0A-2FEC-4088-BDE5-47142AD35B48}" type="sibTrans" cxnId="{4CE19780-CBC1-49B0-87F7-8487B18316F4}">
      <dgm:prSet/>
      <dgm:spPr/>
      <dgm:t>
        <a:bodyPr/>
        <a:lstStyle/>
        <a:p>
          <a:endParaRPr lang="en-US"/>
        </a:p>
      </dgm:t>
    </dgm:pt>
    <dgm:pt modelId="{6223578F-0D0C-4AB5-BF85-8C84625E6ED3}">
      <dgm:prSet/>
      <dgm:spPr/>
      <dgm:t>
        <a:bodyPr/>
        <a:lstStyle/>
        <a:p>
          <a:r>
            <a:rPr lang="en-GB"/>
            <a:t>Make sure you include your investigation notes with all behaviour forms. Include what happened and not an opinion. e.g stating that the child was aggressive isn’t proactive. What did this look like? How was the child demonstrating this behaviour? What were they doing?</a:t>
          </a:r>
          <a:endParaRPr lang="en-US"/>
        </a:p>
      </dgm:t>
    </dgm:pt>
    <dgm:pt modelId="{EB9383A1-ACE7-4F3F-996B-8EAF3C2F3690}" type="parTrans" cxnId="{E8EBB944-D771-4D24-BED2-66747190AA43}">
      <dgm:prSet/>
      <dgm:spPr/>
      <dgm:t>
        <a:bodyPr/>
        <a:lstStyle/>
        <a:p>
          <a:endParaRPr lang="en-US"/>
        </a:p>
      </dgm:t>
    </dgm:pt>
    <dgm:pt modelId="{881C1362-D37C-4AF7-BEC2-ABCAA9B708EC}" type="sibTrans" cxnId="{E8EBB944-D771-4D24-BED2-66747190AA43}">
      <dgm:prSet/>
      <dgm:spPr/>
      <dgm:t>
        <a:bodyPr/>
        <a:lstStyle/>
        <a:p>
          <a:endParaRPr lang="en-US"/>
        </a:p>
      </dgm:t>
    </dgm:pt>
    <dgm:pt modelId="{726AEDF0-FD71-4023-8831-5CAB591CB4AA}">
      <dgm:prSet/>
      <dgm:spPr/>
      <dgm:t>
        <a:bodyPr/>
        <a:lstStyle/>
        <a:p>
          <a:r>
            <a:rPr lang="en-GB"/>
            <a:t>We will continue to use my concern for safeguarding incidents.  This makes it easier to distinguish between behaviour and safeguarding and will help us when Ofsted ask us questions.</a:t>
          </a:r>
          <a:endParaRPr lang="en-US"/>
        </a:p>
      </dgm:t>
    </dgm:pt>
    <dgm:pt modelId="{CE711351-B5FC-4981-8B62-5FA052B21240}" type="parTrans" cxnId="{E37CE4E5-A44A-430C-81C5-4297B9308226}">
      <dgm:prSet/>
      <dgm:spPr/>
      <dgm:t>
        <a:bodyPr/>
        <a:lstStyle/>
        <a:p>
          <a:endParaRPr lang="en-US"/>
        </a:p>
      </dgm:t>
    </dgm:pt>
    <dgm:pt modelId="{E0754CCA-EB7A-4BED-A383-6013DC4621D1}" type="sibTrans" cxnId="{E37CE4E5-A44A-430C-81C5-4297B9308226}">
      <dgm:prSet/>
      <dgm:spPr/>
      <dgm:t>
        <a:bodyPr/>
        <a:lstStyle/>
        <a:p>
          <a:endParaRPr lang="en-US"/>
        </a:p>
      </dgm:t>
    </dgm:pt>
    <dgm:pt modelId="{96D8FBA1-7E02-4199-A3B8-FECA191258FF}">
      <dgm:prSet/>
      <dgm:spPr/>
      <dgm:t>
        <a:bodyPr/>
        <a:lstStyle/>
        <a:p>
          <a:r>
            <a:rPr lang="en-GB"/>
            <a:t>When investigating incidents. LSA’S should do this unless SLT state they will. This helps to avoid Chinese whispers. </a:t>
          </a:r>
          <a:endParaRPr lang="en-US"/>
        </a:p>
      </dgm:t>
    </dgm:pt>
    <dgm:pt modelId="{50C42221-39AD-4F55-A135-0C5A6F693575}" type="parTrans" cxnId="{FB1F791F-CB96-4000-B887-3BD52DC3BB76}">
      <dgm:prSet/>
      <dgm:spPr/>
      <dgm:t>
        <a:bodyPr/>
        <a:lstStyle/>
        <a:p>
          <a:endParaRPr lang="en-US"/>
        </a:p>
      </dgm:t>
    </dgm:pt>
    <dgm:pt modelId="{1345514F-CE9A-4650-9F29-4170A6FE0292}" type="sibTrans" cxnId="{FB1F791F-CB96-4000-B887-3BD52DC3BB76}">
      <dgm:prSet/>
      <dgm:spPr/>
      <dgm:t>
        <a:bodyPr/>
        <a:lstStyle/>
        <a:p>
          <a:endParaRPr lang="en-US"/>
        </a:p>
      </dgm:t>
    </dgm:pt>
    <dgm:pt modelId="{71AFC04E-75E8-4EA6-88BB-8128DB633EB8}" type="pres">
      <dgm:prSet presAssocID="{05F42852-4F30-415E-9F5B-3AF2BB12C8B4}" presName="root" presStyleCnt="0">
        <dgm:presLayoutVars>
          <dgm:dir/>
          <dgm:resizeHandles val="exact"/>
        </dgm:presLayoutVars>
      </dgm:prSet>
      <dgm:spPr/>
    </dgm:pt>
    <dgm:pt modelId="{4F31EB04-F734-47D2-ABED-EA8AC541405D}" type="pres">
      <dgm:prSet presAssocID="{9D976AEE-3E02-4FAB-966F-2D2688D8E343}" presName="compNode" presStyleCnt="0"/>
      <dgm:spPr/>
    </dgm:pt>
    <dgm:pt modelId="{6A10A356-4912-4FDC-A4E2-B01075FB4C47}" type="pres">
      <dgm:prSet presAssocID="{9D976AEE-3E02-4FAB-966F-2D2688D8E343}" presName="bgRect" presStyleLbl="bgShp" presStyleIdx="0" presStyleCnt="4"/>
      <dgm:spPr/>
    </dgm:pt>
    <dgm:pt modelId="{94E38369-9C1F-459B-B6FF-268F8F2E5165}" type="pres">
      <dgm:prSet presAssocID="{9D976AEE-3E02-4FAB-966F-2D2688D8E34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perclip"/>
        </a:ext>
      </dgm:extLst>
    </dgm:pt>
    <dgm:pt modelId="{043CCF21-5E9A-45FE-A7B7-8A46AC6B774E}" type="pres">
      <dgm:prSet presAssocID="{9D976AEE-3E02-4FAB-966F-2D2688D8E343}" presName="spaceRect" presStyleCnt="0"/>
      <dgm:spPr/>
    </dgm:pt>
    <dgm:pt modelId="{B03FBFCB-43AF-4B15-9B20-3701883230E5}" type="pres">
      <dgm:prSet presAssocID="{9D976AEE-3E02-4FAB-966F-2D2688D8E343}" presName="parTx" presStyleLbl="revTx" presStyleIdx="0" presStyleCnt="4">
        <dgm:presLayoutVars>
          <dgm:chMax val="0"/>
          <dgm:chPref val="0"/>
        </dgm:presLayoutVars>
      </dgm:prSet>
      <dgm:spPr/>
    </dgm:pt>
    <dgm:pt modelId="{81C10E0C-DC68-49FD-A066-03EFA925F431}" type="pres">
      <dgm:prSet presAssocID="{0A162D0A-2FEC-4088-BDE5-47142AD35B48}" presName="sibTrans" presStyleCnt="0"/>
      <dgm:spPr/>
    </dgm:pt>
    <dgm:pt modelId="{67F4B106-4954-4B4B-8056-575F95CBE208}" type="pres">
      <dgm:prSet presAssocID="{6223578F-0D0C-4AB5-BF85-8C84625E6ED3}" presName="compNode" presStyleCnt="0"/>
      <dgm:spPr/>
    </dgm:pt>
    <dgm:pt modelId="{825A5B14-EB1B-461D-AACD-431F8B2FA607}" type="pres">
      <dgm:prSet presAssocID="{6223578F-0D0C-4AB5-BF85-8C84625E6ED3}" presName="bgRect" presStyleLbl="bgShp" presStyleIdx="1" presStyleCnt="4"/>
      <dgm:spPr/>
    </dgm:pt>
    <dgm:pt modelId="{E0FEBA18-C94F-40BA-9076-F5B08390DB83}" type="pres">
      <dgm:prSet presAssocID="{6223578F-0D0C-4AB5-BF85-8C84625E6ED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ild with Balloon"/>
        </a:ext>
      </dgm:extLst>
    </dgm:pt>
    <dgm:pt modelId="{32A0E028-0C74-4000-B121-B02FE2E99C28}" type="pres">
      <dgm:prSet presAssocID="{6223578F-0D0C-4AB5-BF85-8C84625E6ED3}" presName="spaceRect" presStyleCnt="0"/>
      <dgm:spPr/>
    </dgm:pt>
    <dgm:pt modelId="{0BD70245-AAE9-4697-BEB9-BBA3BAA58059}" type="pres">
      <dgm:prSet presAssocID="{6223578F-0D0C-4AB5-BF85-8C84625E6ED3}" presName="parTx" presStyleLbl="revTx" presStyleIdx="1" presStyleCnt="4">
        <dgm:presLayoutVars>
          <dgm:chMax val="0"/>
          <dgm:chPref val="0"/>
        </dgm:presLayoutVars>
      </dgm:prSet>
      <dgm:spPr/>
    </dgm:pt>
    <dgm:pt modelId="{305F4B73-E463-4F2E-A830-EC4A8B3C3EA1}" type="pres">
      <dgm:prSet presAssocID="{881C1362-D37C-4AF7-BEC2-ABCAA9B708EC}" presName="sibTrans" presStyleCnt="0"/>
      <dgm:spPr/>
    </dgm:pt>
    <dgm:pt modelId="{51D8921D-96C5-492A-98F7-2E4BD3D6DC5C}" type="pres">
      <dgm:prSet presAssocID="{726AEDF0-FD71-4023-8831-5CAB591CB4AA}" presName="compNode" presStyleCnt="0"/>
      <dgm:spPr/>
    </dgm:pt>
    <dgm:pt modelId="{4F20BBB7-CCD2-4ADE-8AC3-13387320427C}" type="pres">
      <dgm:prSet presAssocID="{726AEDF0-FD71-4023-8831-5CAB591CB4AA}" presName="bgRect" presStyleLbl="bgShp" presStyleIdx="2" presStyleCnt="4"/>
      <dgm:spPr/>
    </dgm:pt>
    <dgm:pt modelId="{F2C72EFC-E3C0-4035-81C0-3220D3126B50}" type="pres">
      <dgm:prSet presAssocID="{726AEDF0-FD71-4023-8831-5CAB591CB4A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arent and Child"/>
        </a:ext>
      </dgm:extLst>
    </dgm:pt>
    <dgm:pt modelId="{7D658204-E775-4CAE-BD8C-4AA433555FA9}" type="pres">
      <dgm:prSet presAssocID="{726AEDF0-FD71-4023-8831-5CAB591CB4AA}" presName="spaceRect" presStyleCnt="0"/>
      <dgm:spPr/>
    </dgm:pt>
    <dgm:pt modelId="{A716A738-A477-4B7D-BB91-D9F6657267C8}" type="pres">
      <dgm:prSet presAssocID="{726AEDF0-FD71-4023-8831-5CAB591CB4AA}" presName="parTx" presStyleLbl="revTx" presStyleIdx="2" presStyleCnt="4">
        <dgm:presLayoutVars>
          <dgm:chMax val="0"/>
          <dgm:chPref val="0"/>
        </dgm:presLayoutVars>
      </dgm:prSet>
      <dgm:spPr/>
    </dgm:pt>
    <dgm:pt modelId="{9A28ECBB-C53A-4519-BF7D-1391851D2695}" type="pres">
      <dgm:prSet presAssocID="{E0754CCA-EB7A-4BED-A383-6013DC4621D1}" presName="sibTrans" presStyleCnt="0"/>
      <dgm:spPr/>
    </dgm:pt>
    <dgm:pt modelId="{CBD97635-E41D-47DD-AF60-75F5E9E575CA}" type="pres">
      <dgm:prSet presAssocID="{96D8FBA1-7E02-4199-A3B8-FECA191258FF}" presName="compNode" presStyleCnt="0"/>
      <dgm:spPr/>
    </dgm:pt>
    <dgm:pt modelId="{1F157722-B662-4897-B685-FF1221334F2D}" type="pres">
      <dgm:prSet presAssocID="{96D8FBA1-7E02-4199-A3B8-FECA191258FF}" presName="bgRect" presStyleLbl="bgShp" presStyleIdx="3" presStyleCnt="4"/>
      <dgm:spPr/>
    </dgm:pt>
    <dgm:pt modelId="{94426DD3-CB47-447E-AAB8-C0D0B7BDEA66}" type="pres">
      <dgm:prSet presAssocID="{96D8FBA1-7E02-4199-A3B8-FECA191258F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udge"/>
        </a:ext>
      </dgm:extLst>
    </dgm:pt>
    <dgm:pt modelId="{D1BA2E1A-AFC7-4000-936A-AC54E6F7FDF1}" type="pres">
      <dgm:prSet presAssocID="{96D8FBA1-7E02-4199-A3B8-FECA191258FF}" presName="spaceRect" presStyleCnt="0"/>
      <dgm:spPr/>
    </dgm:pt>
    <dgm:pt modelId="{7FBB746B-017A-4EE2-82AB-28C1FB140122}" type="pres">
      <dgm:prSet presAssocID="{96D8FBA1-7E02-4199-A3B8-FECA191258FF}" presName="parTx" presStyleLbl="revTx" presStyleIdx="3" presStyleCnt="4">
        <dgm:presLayoutVars>
          <dgm:chMax val="0"/>
          <dgm:chPref val="0"/>
        </dgm:presLayoutVars>
      </dgm:prSet>
      <dgm:spPr/>
    </dgm:pt>
  </dgm:ptLst>
  <dgm:cxnLst>
    <dgm:cxn modelId="{FB1F791F-CB96-4000-B887-3BD52DC3BB76}" srcId="{05F42852-4F30-415E-9F5B-3AF2BB12C8B4}" destId="{96D8FBA1-7E02-4199-A3B8-FECA191258FF}" srcOrd="3" destOrd="0" parTransId="{50C42221-39AD-4F55-A135-0C5A6F693575}" sibTransId="{1345514F-CE9A-4650-9F29-4170A6FE0292}"/>
    <dgm:cxn modelId="{E5DBC426-D0E9-42B4-BD2C-4C0DC8A8451D}" type="presOf" srcId="{96D8FBA1-7E02-4199-A3B8-FECA191258FF}" destId="{7FBB746B-017A-4EE2-82AB-28C1FB140122}" srcOrd="0" destOrd="0" presId="urn:microsoft.com/office/officeart/2018/2/layout/IconVerticalSolidList"/>
    <dgm:cxn modelId="{E8EBB944-D771-4D24-BED2-66747190AA43}" srcId="{05F42852-4F30-415E-9F5B-3AF2BB12C8B4}" destId="{6223578F-0D0C-4AB5-BF85-8C84625E6ED3}" srcOrd="1" destOrd="0" parTransId="{EB9383A1-ACE7-4F3F-996B-8EAF3C2F3690}" sibTransId="{881C1362-D37C-4AF7-BEC2-ABCAA9B708EC}"/>
    <dgm:cxn modelId="{4CE19780-CBC1-49B0-87F7-8487B18316F4}" srcId="{05F42852-4F30-415E-9F5B-3AF2BB12C8B4}" destId="{9D976AEE-3E02-4FAB-966F-2D2688D8E343}" srcOrd="0" destOrd="0" parTransId="{84CDE360-1FF6-4365-AB89-2DDD54C9C937}" sibTransId="{0A162D0A-2FEC-4088-BDE5-47142AD35B48}"/>
    <dgm:cxn modelId="{357B3C82-5D9A-4ABD-BDE4-8F8D39865909}" type="presOf" srcId="{726AEDF0-FD71-4023-8831-5CAB591CB4AA}" destId="{A716A738-A477-4B7D-BB91-D9F6657267C8}" srcOrd="0" destOrd="0" presId="urn:microsoft.com/office/officeart/2018/2/layout/IconVerticalSolidList"/>
    <dgm:cxn modelId="{E7F8529B-2FFD-4E3F-B10A-B2C81FEE7B97}" type="presOf" srcId="{05F42852-4F30-415E-9F5B-3AF2BB12C8B4}" destId="{71AFC04E-75E8-4EA6-88BB-8128DB633EB8}" srcOrd="0" destOrd="0" presId="urn:microsoft.com/office/officeart/2018/2/layout/IconVerticalSolidList"/>
    <dgm:cxn modelId="{CD7F1FCF-3190-47BD-AECA-6065689191EF}" type="presOf" srcId="{6223578F-0D0C-4AB5-BF85-8C84625E6ED3}" destId="{0BD70245-AAE9-4697-BEB9-BBA3BAA58059}" srcOrd="0" destOrd="0" presId="urn:microsoft.com/office/officeart/2018/2/layout/IconVerticalSolidList"/>
    <dgm:cxn modelId="{42E029CF-C6E6-4C74-958E-740F9AE9FCE9}" type="presOf" srcId="{9D976AEE-3E02-4FAB-966F-2D2688D8E343}" destId="{B03FBFCB-43AF-4B15-9B20-3701883230E5}" srcOrd="0" destOrd="0" presId="urn:microsoft.com/office/officeart/2018/2/layout/IconVerticalSolidList"/>
    <dgm:cxn modelId="{E37CE4E5-A44A-430C-81C5-4297B9308226}" srcId="{05F42852-4F30-415E-9F5B-3AF2BB12C8B4}" destId="{726AEDF0-FD71-4023-8831-5CAB591CB4AA}" srcOrd="2" destOrd="0" parTransId="{CE711351-B5FC-4981-8B62-5FA052B21240}" sibTransId="{E0754CCA-EB7A-4BED-A383-6013DC4621D1}"/>
    <dgm:cxn modelId="{6CE26A1F-EF71-4C11-A2E7-35DA6072521E}" type="presParOf" srcId="{71AFC04E-75E8-4EA6-88BB-8128DB633EB8}" destId="{4F31EB04-F734-47D2-ABED-EA8AC541405D}" srcOrd="0" destOrd="0" presId="urn:microsoft.com/office/officeart/2018/2/layout/IconVerticalSolidList"/>
    <dgm:cxn modelId="{BF436E36-FA2D-4081-B7D2-D49854DAD728}" type="presParOf" srcId="{4F31EB04-F734-47D2-ABED-EA8AC541405D}" destId="{6A10A356-4912-4FDC-A4E2-B01075FB4C47}" srcOrd="0" destOrd="0" presId="urn:microsoft.com/office/officeart/2018/2/layout/IconVerticalSolidList"/>
    <dgm:cxn modelId="{C27711B1-3E41-4EC0-9E64-3204F75ABC81}" type="presParOf" srcId="{4F31EB04-F734-47D2-ABED-EA8AC541405D}" destId="{94E38369-9C1F-459B-B6FF-268F8F2E5165}" srcOrd="1" destOrd="0" presId="urn:microsoft.com/office/officeart/2018/2/layout/IconVerticalSolidList"/>
    <dgm:cxn modelId="{0A5E7786-4731-43B1-AE14-5E658D341FFE}" type="presParOf" srcId="{4F31EB04-F734-47D2-ABED-EA8AC541405D}" destId="{043CCF21-5E9A-45FE-A7B7-8A46AC6B774E}" srcOrd="2" destOrd="0" presId="urn:microsoft.com/office/officeart/2018/2/layout/IconVerticalSolidList"/>
    <dgm:cxn modelId="{AC5E00D2-E905-40F2-BA94-1F6E0C7EED71}" type="presParOf" srcId="{4F31EB04-F734-47D2-ABED-EA8AC541405D}" destId="{B03FBFCB-43AF-4B15-9B20-3701883230E5}" srcOrd="3" destOrd="0" presId="urn:microsoft.com/office/officeart/2018/2/layout/IconVerticalSolidList"/>
    <dgm:cxn modelId="{2AB427ED-0ED6-4BB6-8EB8-B2EAD40F2F0B}" type="presParOf" srcId="{71AFC04E-75E8-4EA6-88BB-8128DB633EB8}" destId="{81C10E0C-DC68-49FD-A066-03EFA925F431}" srcOrd="1" destOrd="0" presId="urn:microsoft.com/office/officeart/2018/2/layout/IconVerticalSolidList"/>
    <dgm:cxn modelId="{96FB88BA-A404-46D6-BE28-8780939F27E2}" type="presParOf" srcId="{71AFC04E-75E8-4EA6-88BB-8128DB633EB8}" destId="{67F4B106-4954-4B4B-8056-575F95CBE208}" srcOrd="2" destOrd="0" presId="urn:microsoft.com/office/officeart/2018/2/layout/IconVerticalSolidList"/>
    <dgm:cxn modelId="{17A0D2FC-9805-4850-9546-2C0AE8B6CC39}" type="presParOf" srcId="{67F4B106-4954-4B4B-8056-575F95CBE208}" destId="{825A5B14-EB1B-461D-AACD-431F8B2FA607}" srcOrd="0" destOrd="0" presId="urn:microsoft.com/office/officeart/2018/2/layout/IconVerticalSolidList"/>
    <dgm:cxn modelId="{C9A34DD4-ADF0-48C7-9FC6-EFEB2605F6F2}" type="presParOf" srcId="{67F4B106-4954-4B4B-8056-575F95CBE208}" destId="{E0FEBA18-C94F-40BA-9076-F5B08390DB83}" srcOrd="1" destOrd="0" presId="urn:microsoft.com/office/officeart/2018/2/layout/IconVerticalSolidList"/>
    <dgm:cxn modelId="{626D46A3-B33E-4A5B-B6C7-8EF47991E38D}" type="presParOf" srcId="{67F4B106-4954-4B4B-8056-575F95CBE208}" destId="{32A0E028-0C74-4000-B121-B02FE2E99C28}" srcOrd="2" destOrd="0" presId="urn:microsoft.com/office/officeart/2018/2/layout/IconVerticalSolidList"/>
    <dgm:cxn modelId="{69EB2E8B-4620-45FC-BDD7-61FF98281FF4}" type="presParOf" srcId="{67F4B106-4954-4B4B-8056-575F95CBE208}" destId="{0BD70245-AAE9-4697-BEB9-BBA3BAA58059}" srcOrd="3" destOrd="0" presId="urn:microsoft.com/office/officeart/2018/2/layout/IconVerticalSolidList"/>
    <dgm:cxn modelId="{B3235B68-979F-4439-8F89-49C64616A9AC}" type="presParOf" srcId="{71AFC04E-75E8-4EA6-88BB-8128DB633EB8}" destId="{305F4B73-E463-4F2E-A830-EC4A8B3C3EA1}" srcOrd="3" destOrd="0" presId="urn:microsoft.com/office/officeart/2018/2/layout/IconVerticalSolidList"/>
    <dgm:cxn modelId="{31E58C57-7E1D-4BE7-AD9F-A69929B5B87D}" type="presParOf" srcId="{71AFC04E-75E8-4EA6-88BB-8128DB633EB8}" destId="{51D8921D-96C5-492A-98F7-2E4BD3D6DC5C}" srcOrd="4" destOrd="0" presId="urn:microsoft.com/office/officeart/2018/2/layout/IconVerticalSolidList"/>
    <dgm:cxn modelId="{85E09E43-4573-4773-8ADE-6EC0BB39FC49}" type="presParOf" srcId="{51D8921D-96C5-492A-98F7-2E4BD3D6DC5C}" destId="{4F20BBB7-CCD2-4ADE-8AC3-13387320427C}" srcOrd="0" destOrd="0" presId="urn:microsoft.com/office/officeart/2018/2/layout/IconVerticalSolidList"/>
    <dgm:cxn modelId="{4ABD4902-D697-4801-ABFD-4E39C2454614}" type="presParOf" srcId="{51D8921D-96C5-492A-98F7-2E4BD3D6DC5C}" destId="{F2C72EFC-E3C0-4035-81C0-3220D3126B50}" srcOrd="1" destOrd="0" presId="urn:microsoft.com/office/officeart/2018/2/layout/IconVerticalSolidList"/>
    <dgm:cxn modelId="{796AA553-8EF4-41A3-A09F-6B9347770C63}" type="presParOf" srcId="{51D8921D-96C5-492A-98F7-2E4BD3D6DC5C}" destId="{7D658204-E775-4CAE-BD8C-4AA433555FA9}" srcOrd="2" destOrd="0" presId="urn:microsoft.com/office/officeart/2018/2/layout/IconVerticalSolidList"/>
    <dgm:cxn modelId="{91AA9970-43C6-408A-9C05-7BACE95194AB}" type="presParOf" srcId="{51D8921D-96C5-492A-98F7-2E4BD3D6DC5C}" destId="{A716A738-A477-4B7D-BB91-D9F6657267C8}" srcOrd="3" destOrd="0" presId="urn:microsoft.com/office/officeart/2018/2/layout/IconVerticalSolidList"/>
    <dgm:cxn modelId="{7A7D0CED-E96B-4A24-8CA7-72823D421BDD}" type="presParOf" srcId="{71AFC04E-75E8-4EA6-88BB-8128DB633EB8}" destId="{9A28ECBB-C53A-4519-BF7D-1391851D2695}" srcOrd="5" destOrd="0" presId="urn:microsoft.com/office/officeart/2018/2/layout/IconVerticalSolidList"/>
    <dgm:cxn modelId="{AC7F5DBA-DC35-46FE-8883-55CC35AA83E7}" type="presParOf" srcId="{71AFC04E-75E8-4EA6-88BB-8128DB633EB8}" destId="{CBD97635-E41D-47DD-AF60-75F5E9E575CA}" srcOrd="6" destOrd="0" presId="urn:microsoft.com/office/officeart/2018/2/layout/IconVerticalSolidList"/>
    <dgm:cxn modelId="{969B3562-8B92-4F55-B791-B1F666BC7363}" type="presParOf" srcId="{CBD97635-E41D-47DD-AF60-75F5E9E575CA}" destId="{1F157722-B662-4897-B685-FF1221334F2D}" srcOrd="0" destOrd="0" presId="urn:microsoft.com/office/officeart/2018/2/layout/IconVerticalSolidList"/>
    <dgm:cxn modelId="{4FF132D3-7DC6-4CB4-B4D6-1558843E4537}" type="presParOf" srcId="{CBD97635-E41D-47DD-AF60-75F5E9E575CA}" destId="{94426DD3-CB47-447E-AAB8-C0D0B7BDEA66}" srcOrd="1" destOrd="0" presId="urn:microsoft.com/office/officeart/2018/2/layout/IconVerticalSolidList"/>
    <dgm:cxn modelId="{3DD7D870-D3D8-40DA-8FAF-4E5804551250}" type="presParOf" srcId="{CBD97635-E41D-47DD-AF60-75F5E9E575CA}" destId="{D1BA2E1A-AFC7-4000-936A-AC54E6F7FDF1}" srcOrd="2" destOrd="0" presId="urn:microsoft.com/office/officeart/2018/2/layout/IconVerticalSolidList"/>
    <dgm:cxn modelId="{A296C95F-C8F2-4E75-8689-A9F4E949C28E}" type="presParOf" srcId="{CBD97635-E41D-47DD-AF60-75F5E9E575CA}" destId="{7FBB746B-017A-4EE2-82AB-28C1FB14012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A725B6-200A-465A-9CF1-FC75DCAED34C}"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8E9824C9-A51F-42F6-8C40-0406A0ED23C4}">
      <dgm:prSet/>
      <dgm:spPr/>
      <dgm:t>
        <a:bodyPr/>
        <a:lstStyle/>
        <a:p>
          <a:r>
            <a:rPr lang="en-GB"/>
            <a:t>Please can behaviour forms be left in the tray in my room at the end of the day. </a:t>
          </a:r>
          <a:endParaRPr lang="en-US"/>
        </a:p>
      </dgm:t>
    </dgm:pt>
    <dgm:pt modelId="{F93E7CCF-6939-4FE8-A00C-6A8F3BDE74A3}" type="parTrans" cxnId="{65A22729-B3A7-4D43-83B0-BC2FC1347642}">
      <dgm:prSet/>
      <dgm:spPr/>
      <dgm:t>
        <a:bodyPr/>
        <a:lstStyle/>
        <a:p>
          <a:endParaRPr lang="en-US"/>
        </a:p>
      </dgm:t>
    </dgm:pt>
    <dgm:pt modelId="{B1202424-5E99-4C7B-9DDA-B3F2865C218A}" type="sibTrans" cxnId="{65A22729-B3A7-4D43-83B0-BC2FC1347642}">
      <dgm:prSet/>
      <dgm:spPr/>
      <dgm:t>
        <a:bodyPr/>
        <a:lstStyle/>
        <a:p>
          <a:endParaRPr lang="en-US"/>
        </a:p>
      </dgm:t>
    </dgm:pt>
    <dgm:pt modelId="{E785B9F8-EAED-48CF-9BC8-F845309F8C8D}">
      <dgm:prSet/>
      <dgm:spPr/>
      <dgm:t>
        <a:bodyPr/>
        <a:lstStyle/>
        <a:p>
          <a:r>
            <a:rPr lang="en-GB"/>
            <a:t>Behaviour forms are not needed for yellows such as running in corridor. To be used only for amber and red. </a:t>
          </a:r>
          <a:endParaRPr lang="en-US"/>
        </a:p>
      </dgm:t>
    </dgm:pt>
    <dgm:pt modelId="{60D88456-1E17-487F-8E66-9F2D7E2D63CB}" type="parTrans" cxnId="{FF7DF205-D4C0-4953-A1EF-D7CF76127A72}">
      <dgm:prSet/>
      <dgm:spPr/>
      <dgm:t>
        <a:bodyPr/>
        <a:lstStyle/>
        <a:p>
          <a:endParaRPr lang="en-US"/>
        </a:p>
      </dgm:t>
    </dgm:pt>
    <dgm:pt modelId="{36E9F610-A347-40F5-8CCF-BC04E8BA9F2E}" type="sibTrans" cxnId="{FF7DF205-D4C0-4953-A1EF-D7CF76127A72}">
      <dgm:prSet/>
      <dgm:spPr/>
      <dgm:t>
        <a:bodyPr/>
        <a:lstStyle/>
        <a:p>
          <a:endParaRPr lang="en-US"/>
        </a:p>
      </dgm:t>
    </dgm:pt>
    <dgm:pt modelId="{8883844A-418A-4170-997D-C47F3329092A}">
      <dgm:prSet/>
      <dgm:spPr/>
      <dgm:t>
        <a:bodyPr/>
        <a:lstStyle/>
        <a:p>
          <a:r>
            <a:rPr lang="en-GB"/>
            <a:t>Parents informed by teachers about ambers. </a:t>
          </a:r>
          <a:endParaRPr lang="en-US"/>
        </a:p>
      </dgm:t>
    </dgm:pt>
    <dgm:pt modelId="{21E13594-71A2-44D7-AD0E-1A8A734E8267}" type="parTrans" cxnId="{3BC870A7-89A7-40A3-A6EB-BA74F1A6D595}">
      <dgm:prSet/>
      <dgm:spPr/>
      <dgm:t>
        <a:bodyPr/>
        <a:lstStyle/>
        <a:p>
          <a:endParaRPr lang="en-US"/>
        </a:p>
      </dgm:t>
    </dgm:pt>
    <dgm:pt modelId="{022973D3-0143-4301-9B3F-2C1A032D8622}" type="sibTrans" cxnId="{3BC870A7-89A7-40A3-A6EB-BA74F1A6D595}">
      <dgm:prSet/>
      <dgm:spPr/>
      <dgm:t>
        <a:bodyPr/>
        <a:lstStyle/>
        <a:p>
          <a:endParaRPr lang="en-US"/>
        </a:p>
      </dgm:t>
    </dgm:pt>
    <dgm:pt modelId="{FECFE181-355E-47DB-AFF2-CAC605993604}">
      <dgm:prSet/>
      <dgm:spPr/>
      <dgm:t>
        <a:bodyPr/>
        <a:lstStyle/>
        <a:p>
          <a:r>
            <a:rPr lang="en-GB"/>
            <a:t>SLT will inform parents about red behaviour. </a:t>
          </a:r>
          <a:endParaRPr lang="en-US"/>
        </a:p>
      </dgm:t>
    </dgm:pt>
    <dgm:pt modelId="{04480ABA-BBA7-4A74-90EA-ADA4E76A9989}" type="parTrans" cxnId="{58BFD656-1B5C-4764-9712-F2F377E49DD6}">
      <dgm:prSet/>
      <dgm:spPr/>
      <dgm:t>
        <a:bodyPr/>
        <a:lstStyle/>
        <a:p>
          <a:endParaRPr lang="en-US"/>
        </a:p>
      </dgm:t>
    </dgm:pt>
    <dgm:pt modelId="{86F29BC1-F2C8-4E2D-AA55-061CE20EDC99}" type="sibTrans" cxnId="{58BFD656-1B5C-4764-9712-F2F377E49DD6}">
      <dgm:prSet/>
      <dgm:spPr/>
      <dgm:t>
        <a:bodyPr/>
        <a:lstStyle/>
        <a:p>
          <a:endParaRPr lang="en-US"/>
        </a:p>
      </dgm:t>
    </dgm:pt>
    <dgm:pt modelId="{B9E02B69-D0A7-47C3-82A5-0A2B805BA2F1}">
      <dgm:prSet/>
      <dgm:spPr/>
      <dgm:t>
        <a:bodyPr/>
        <a:lstStyle/>
        <a:p>
          <a:r>
            <a:rPr lang="en-GB"/>
            <a:t>There will be weekly updates on patterns  in SLT.</a:t>
          </a:r>
          <a:endParaRPr lang="en-US"/>
        </a:p>
      </dgm:t>
    </dgm:pt>
    <dgm:pt modelId="{BB182469-9D11-4B97-A04B-CEA6F645C125}" type="parTrans" cxnId="{31204502-DBA6-4798-AEA7-8D890646E608}">
      <dgm:prSet/>
      <dgm:spPr/>
      <dgm:t>
        <a:bodyPr/>
        <a:lstStyle/>
        <a:p>
          <a:endParaRPr lang="en-US"/>
        </a:p>
      </dgm:t>
    </dgm:pt>
    <dgm:pt modelId="{A0AC8985-EFDD-49EB-A4B1-9456A849E88E}" type="sibTrans" cxnId="{31204502-DBA6-4798-AEA7-8D890646E608}">
      <dgm:prSet/>
      <dgm:spPr/>
      <dgm:t>
        <a:bodyPr/>
        <a:lstStyle/>
        <a:p>
          <a:endParaRPr lang="en-US"/>
        </a:p>
      </dgm:t>
    </dgm:pt>
    <dgm:pt modelId="{FFA8A04E-731A-4B04-9CBC-8589A506B332}">
      <dgm:prSet/>
      <dgm:spPr/>
      <dgm:t>
        <a:bodyPr/>
        <a:lstStyle/>
        <a:p>
          <a:r>
            <a:rPr lang="en-GB"/>
            <a:t>For all children who have a behaviour plan, teachers will need to upload these to teams so that they are easily accessible. Please upload these on teams under behaviour and then behaviour plans. Last year's teachers should make sure they are updated for the new teacher. </a:t>
          </a:r>
          <a:endParaRPr lang="en-US"/>
        </a:p>
      </dgm:t>
    </dgm:pt>
    <dgm:pt modelId="{246E21B0-CAB2-4AAF-B4F6-EB986A3AA463}" type="parTrans" cxnId="{570C49F7-A5E7-48EF-8803-C6B6AEFBDBBD}">
      <dgm:prSet/>
      <dgm:spPr/>
      <dgm:t>
        <a:bodyPr/>
        <a:lstStyle/>
        <a:p>
          <a:endParaRPr lang="en-US"/>
        </a:p>
      </dgm:t>
    </dgm:pt>
    <dgm:pt modelId="{A2057D19-FB6D-4A1D-A839-15970556CC09}" type="sibTrans" cxnId="{570C49F7-A5E7-48EF-8803-C6B6AEFBDBBD}">
      <dgm:prSet/>
      <dgm:spPr/>
      <dgm:t>
        <a:bodyPr/>
        <a:lstStyle/>
        <a:p>
          <a:endParaRPr lang="en-US"/>
        </a:p>
      </dgm:t>
    </dgm:pt>
    <dgm:pt modelId="{B8FCD946-2A2A-481E-97FC-80E94B925280}">
      <dgm:prSet/>
      <dgm:spPr/>
      <dgm:t>
        <a:bodyPr/>
        <a:lstStyle/>
        <a:p>
          <a:r>
            <a:rPr lang="en-GB"/>
            <a:t>Staff should only leave the classroom to find and additional adult if children are on red. </a:t>
          </a:r>
          <a:endParaRPr lang="en-US"/>
        </a:p>
      </dgm:t>
    </dgm:pt>
    <dgm:pt modelId="{7DA5584A-69A6-4436-BBDA-ED9F29E02624}" type="parTrans" cxnId="{8493DFF5-2645-448F-9835-B1E5D8E26298}">
      <dgm:prSet/>
      <dgm:spPr/>
      <dgm:t>
        <a:bodyPr/>
        <a:lstStyle/>
        <a:p>
          <a:endParaRPr lang="en-US"/>
        </a:p>
      </dgm:t>
    </dgm:pt>
    <dgm:pt modelId="{C532B4E8-A889-49D7-B99A-83F89FBCA3D7}" type="sibTrans" cxnId="{8493DFF5-2645-448F-9835-B1E5D8E26298}">
      <dgm:prSet/>
      <dgm:spPr/>
      <dgm:t>
        <a:bodyPr/>
        <a:lstStyle/>
        <a:p>
          <a:endParaRPr lang="en-US"/>
        </a:p>
      </dgm:t>
    </dgm:pt>
    <dgm:pt modelId="{474D7A77-7295-4B06-8DFE-0B403ADD6ADC}">
      <dgm:prSet/>
      <dgm:spPr/>
      <dgm:t>
        <a:bodyPr/>
        <a:lstStyle/>
        <a:p>
          <a:r>
            <a:rPr lang="en-GB"/>
            <a:t>During break times, remain proactive and spread out. It is important that we talk to and engage with the children. </a:t>
          </a:r>
          <a:endParaRPr lang="en-US"/>
        </a:p>
      </dgm:t>
    </dgm:pt>
    <dgm:pt modelId="{649E4E81-C12C-48A5-A915-5D3EBD2DD292}" type="parTrans" cxnId="{7E8D31D8-B9F2-4483-B19C-3C968F538C08}">
      <dgm:prSet/>
      <dgm:spPr/>
      <dgm:t>
        <a:bodyPr/>
        <a:lstStyle/>
        <a:p>
          <a:endParaRPr lang="en-US"/>
        </a:p>
      </dgm:t>
    </dgm:pt>
    <dgm:pt modelId="{2788FC8F-2E1E-4535-BD46-59710E4376CA}" type="sibTrans" cxnId="{7E8D31D8-B9F2-4483-B19C-3C968F538C08}">
      <dgm:prSet/>
      <dgm:spPr/>
      <dgm:t>
        <a:bodyPr/>
        <a:lstStyle/>
        <a:p>
          <a:endParaRPr lang="en-US"/>
        </a:p>
      </dgm:t>
    </dgm:pt>
    <dgm:pt modelId="{69D1E395-4BC6-45A9-BFD3-3AA47264F3FA}" type="pres">
      <dgm:prSet presAssocID="{D9A725B6-200A-465A-9CF1-FC75DCAED34C}" presName="Name0" presStyleCnt="0">
        <dgm:presLayoutVars>
          <dgm:dir/>
          <dgm:resizeHandles val="exact"/>
        </dgm:presLayoutVars>
      </dgm:prSet>
      <dgm:spPr/>
    </dgm:pt>
    <dgm:pt modelId="{C6FB4830-1866-49B3-857E-F537752EAC85}" type="pres">
      <dgm:prSet presAssocID="{8E9824C9-A51F-42F6-8C40-0406A0ED23C4}" presName="node" presStyleLbl="node1" presStyleIdx="0" presStyleCnt="8">
        <dgm:presLayoutVars>
          <dgm:bulletEnabled val="1"/>
        </dgm:presLayoutVars>
      </dgm:prSet>
      <dgm:spPr/>
    </dgm:pt>
    <dgm:pt modelId="{096F5864-42B8-417D-82B8-5DF90C137168}" type="pres">
      <dgm:prSet presAssocID="{B1202424-5E99-4C7B-9DDA-B3F2865C218A}" presName="sibTrans" presStyleLbl="sibTrans1D1" presStyleIdx="0" presStyleCnt="7"/>
      <dgm:spPr/>
    </dgm:pt>
    <dgm:pt modelId="{F0387AD5-5009-469A-A577-3009BED541B7}" type="pres">
      <dgm:prSet presAssocID="{B1202424-5E99-4C7B-9DDA-B3F2865C218A}" presName="connectorText" presStyleLbl="sibTrans1D1" presStyleIdx="0" presStyleCnt="7"/>
      <dgm:spPr/>
    </dgm:pt>
    <dgm:pt modelId="{00AF56C1-BB43-4AB5-BA98-0696A382A68B}" type="pres">
      <dgm:prSet presAssocID="{E785B9F8-EAED-48CF-9BC8-F845309F8C8D}" presName="node" presStyleLbl="node1" presStyleIdx="1" presStyleCnt="8">
        <dgm:presLayoutVars>
          <dgm:bulletEnabled val="1"/>
        </dgm:presLayoutVars>
      </dgm:prSet>
      <dgm:spPr/>
    </dgm:pt>
    <dgm:pt modelId="{90403732-5B87-4731-BC48-45A550F4D525}" type="pres">
      <dgm:prSet presAssocID="{36E9F610-A347-40F5-8CCF-BC04E8BA9F2E}" presName="sibTrans" presStyleLbl="sibTrans1D1" presStyleIdx="1" presStyleCnt="7"/>
      <dgm:spPr/>
    </dgm:pt>
    <dgm:pt modelId="{DBA379C0-B77F-4807-B493-1AFBB7DDDAA5}" type="pres">
      <dgm:prSet presAssocID="{36E9F610-A347-40F5-8CCF-BC04E8BA9F2E}" presName="connectorText" presStyleLbl="sibTrans1D1" presStyleIdx="1" presStyleCnt="7"/>
      <dgm:spPr/>
    </dgm:pt>
    <dgm:pt modelId="{E2941F98-3CE8-4BD1-A7F8-CF5B12F69746}" type="pres">
      <dgm:prSet presAssocID="{8883844A-418A-4170-997D-C47F3329092A}" presName="node" presStyleLbl="node1" presStyleIdx="2" presStyleCnt="8">
        <dgm:presLayoutVars>
          <dgm:bulletEnabled val="1"/>
        </dgm:presLayoutVars>
      </dgm:prSet>
      <dgm:spPr/>
    </dgm:pt>
    <dgm:pt modelId="{8C66F45E-1AE5-403C-AF64-A5F484DF5EF2}" type="pres">
      <dgm:prSet presAssocID="{022973D3-0143-4301-9B3F-2C1A032D8622}" presName="sibTrans" presStyleLbl="sibTrans1D1" presStyleIdx="2" presStyleCnt="7"/>
      <dgm:spPr/>
    </dgm:pt>
    <dgm:pt modelId="{6A7B8656-5EB1-4D5F-BCAA-E1E576622C88}" type="pres">
      <dgm:prSet presAssocID="{022973D3-0143-4301-9B3F-2C1A032D8622}" presName="connectorText" presStyleLbl="sibTrans1D1" presStyleIdx="2" presStyleCnt="7"/>
      <dgm:spPr/>
    </dgm:pt>
    <dgm:pt modelId="{F890F118-F9D8-4231-BB55-0BB961140EDE}" type="pres">
      <dgm:prSet presAssocID="{FECFE181-355E-47DB-AFF2-CAC605993604}" presName="node" presStyleLbl="node1" presStyleIdx="3" presStyleCnt="8">
        <dgm:presLayoutVars>
          <dgm:bulletEnabled val="1"/>
        </dgm:presLayoutVars>
      </dgm:prSet>
      <dgm:spPr/>
    </dgm:pt>
    <dgm:pt modelId="{0FED736A-46F1-4227-A12F-CC0592E2214F}" type="pres">
      <dgm:prSet presAssocID="{86F29BC1-F2C8-4E2D-AA55-061CE20EDC99}" presName="sibTrans" presStyleLbl="sibTrans1D1" presStyleIdx="3" presStyleCnt="7"/>
      <dgm:spPr/>
    </dgm:pt>
    <dgm:pt modelId="{9B2FAE52-D2C2-46E2-A81F-C11FDEF02B12}" type="pres">
      <dgm:prSet presAssocID="{86F29BC1-F2C8-4E2D-AA55-061CE20EDC99}" presName="connectorText" presStyleLbl="sibTrans1D1" presStyleIdx="3" presStyleCnt="7"/>
      <dgm:spPr/>
    </dgm:pt>
    <dgm:pt modelId="{343677A7-9919-47D6-816E-FD374289E431}" type="pres">
      <dgm:prSet presAssocID="{B9E02B69-D0A7-47C3-82A5-0A2B805BA2F1}" presName="node" presStyleLbl="node1" presStyleIdx="4" presStyleCnt="8">
        <dgm:presLayoutVars>
          <dgm:bulletEnabled val="1"/>
        </dgm:presLayoutVars>
      </dgm:prSet>
      <dgm:spPr/>
    </dgm:pt>
    <dgm:pt modelId="{B2E44808-0216-49D1-A676-E1F6A4B8A8BD}" type="pres">
      <dgm:prSet presAssocID="{A0AC8985-EFDD-49EB-A4B1-9456A849E88E}" presName="sibTrans" presStyleLbl="sibTrans1D1" presStyleIdx="4" presStyleCnt="7"/>
      <dgm:spPr/>
    </dgm:pt>
    <dgm:pt modelId="{6A5AF3F9-6381-4BC8-9C77-DF0CDAD7B3FB}" type="pres">
      <dgm:prSet presAssocID="{A0AC8985-EFDD-49EB-A4B1-9456A849E88E}" presName="connectorText" presStyleLbl="sibTrans1D1" presStyleIdx="4" presStyleCnt="7"/>
      <dgm:spPr/>
    </dgm:pt>
    <dgm:pt modelId="{FF727B11-8BE9-420A-AF3D-8B4E26D4637C}" type="pres">
      <dgm:prSet presAssocID="{FFA8A04E-731A-4B04-9CBC-8589A506B332}" presName="node" presStyleLbl="node1" presStyleIdx="5" presStyleCnt="8">
        <dgm:presLayoutVars>
          <dgm:bulletEnabled val="1"/>
        </dgm:presLayoutVars>
      </dgm:prSet>
      <dgm:spPr/>
    </dgm:pt>
    <dgm:pt modelId="{14CB81D1-68C1-4AC0-B7AF-1DAF4C9280E6}" type="pres">
      <dgm:prSet presAssocID="{A2057D19-FB6D-4A1D-A839-15970556CC09}" presName="sibTrans" presStyleLbl="sibTrans1D1" presStyleIdx="5" presStyleCnt="7"/>
      <dgm:spPr/>
    </dgm:pt>
    <dgm:pt modelId="{D9449A0D-B98A-4F98-BD25-FBF0B5F2AEE9}" type="pres">
      <dgm:prSet presAssocID="{A2057D19-FB6D-4A1D-A839-15970556CC09}" presName="connectorText" presStyleLbl="sibTrans1D1" presStyleIdx="5" presStyleCnt="7"/>
      <dgm:spPr/>
    </dgm:pt>
    <dgm:pt modelId="{28F6ADA2-AC6C-4D81-B316-E65A8C99C384}" type="pres">
      <dgm:prSet presAssocID="{B8FCD946-2A2A-481E-97FC-80E94B925280}" presName="node" presStyleLbl="node1" presStyleIdx="6" presStyleCnt="8">
        <dgm:presLayoutVars>
          <dgm:bulletEnabled val="1"/>
        </dgm:presLayoutVars>
      </dgm:prSet>
      <dgm:spPr/>
    </dgm:pt>
    <dgm:pt modelId="{581E3317-4692-4D49-BB28-41B4C28D2E9C}" type="pres">
      <dgm:prSet presAssocID="{C532B4E8-A889-49D7-B99A-83F89FBCA3D7}" presName="sibTrans" presStyleLbl="sibTrans1D1" presStyleIdx="6" presStyleCnt="7"/>
      <dgm:spPr/>
    </dgm:pt>
    <dgm:pt modelId="{977DEF6C-B1D7-4687-8300-14ABB555DC12}" type="pres">
      <dgm:prSet presAssocID="{C532B4E8-A889-49D7-B99A-83F89FBCA3D7}" presName="connectorText" presStyleLbl="sibTrans1D1" presStyleIdx="6" presStyleCnt="7"/>
      <dgm:spPr/>
    </dgm:pt>
    <dgm:pt modelId="{8CD5BA5B-B204-4D61-9810-ADBBC1DFAC25}" type="pres">
      <dgm:prSet presAssocID="{474D7A77-7295-4B06-8DFE-0B403ADD6ADC}" presName="node" presStyleLbl="node1" presStyleIdx="7" presStyleCnt="8">
        <dgm:presLayoutVars>
          <dgm:bulletEnabled val="1"/>
        </dgm:presLayoutVars>
      </dgm:prSet>
      <dgm:spPr/>
    </dgm:pt>
  </dgm:ptLst>
  <dgm:cxnLst>
    <dgm:cxn modelId="{31204502-DBA6-4798-AEA7-8D890646E608}" srcId="{D9A725B6-200A-465A-9CF1-FC75DCAED34C}" destId="{B9E02B69-D0A7-47C3-82A5-0A2B805BA2F1}" srcOrd="4" destOrd="0" parTransId="{BB182469-9D11-4B97-A04B-CEA6F645C125}" sibTransId="{A0AC8985-EFDD-49EB-A4B1-9456A849E88E}"/>
    <dgm:cxn modelId="{FF7DF205-D4C0-4953-A1EF-D7CF76127A72}" srcId="{D9A725B6-200A-465A-9CF1-FC75DCAED34C}" destId="{E785B9F8-EAED-48CF-9BC8-F845309F8C8D}" srcOrd="1" destOrd="0" parTransId="{60D88456-1E17-487F-8E66-9F2D7E2D63CB}" sibTransId="{36E9F610-A347-40F5-8CCF-BC04E8BA9F2E}"/>
    <dgm:cxn modelId="{7A036206-4436-4757-ACD0-3C9AC6F8B9E9}" type="presOf" srcId="{C532B4E8-A889-49D7-B99A-83F89FBCA3D7}" destId="{581E3317-4692-4D49-BB28-41B4C28D2E9C}" srcOrd="0" destOrd="0" presId="urn:microsoft.com/office/officeart/2016/7/layout/RepeatingBendingProcessNew"/>
    <dgm:cxn modelId="{2F478420-0692-4789-9412-4B53E15897F6}" type="presOf" srcId="{B1202424-5E99-4C7B-9DDA-B3F2865C218A}" destId="{096F5864-42B8-417D-82B8-5DF90C137168}" srcOrd="0" destOrd="0" presId="urn:microsoft.com/office/officeart/2016/7/layout/RepeatingBendingProcessNew"/>
    <dgm:cxn modelId="{65A22729-B3A7-4D43-83B0-BC2FC1347642}" srcId="{D9A725B6-200A-465A-9CF1-FC75DCAED34C}" destId="{8E9824C9-A51F-42F6-8C40-0406A0ED23C4}" srcOrd="0" destOrd="0" parTransId="{F93E7CCF-6939-4FE8-A00C-6A8F3BDE74A3}" sibTransId="{B1202424-5E99-4C7B-9DDA-B3F2865C218A}"/>
    <dgm:cxn modelId="{DCFF5D33-61F0-492E-A01E-AFF0D290344F}" type="presOf" srcId="{86F29BC1-F2C8-4E2D-AA55-061CE20EDC99}" destId="{9B2FAE52-D2C2-46E2-A81F-C11FDEF02B12}" srcOrd="1" destOrd="0" presId="urn:microsoft.com/office/officeart/2016/7/layout/RepeatingBendingProcessNew"/>
    <dgm:cxn modelId="{4D906135-82CA-4272-98E6-59064E875D5F}" type="presOf" srcId="{A0AC8985-EFDD-49EB-A4B1-9456A849E88E}" destId="{6A5AF3F9-6381-4BC8-9C77-DF0CDAD7B3FB}" srcOrd="1" destOrd="0" presId="urn:microsoft.com/office/officeart/2016/7/layout/RepeatingBendingProcessNew"/>
    <dgm:cxn modelId="{BA826A4D-61A2-4F84-8B8D-732A89F1CEA9}" type="presOf" srcId="{FECFE181-355E-47DB-AFF2-CAC605993604}" destId="{F890F118-F9D8-4231-BB55-0BB961140EDE}" srcOrd="0" destOrd="0" presId="urn:microsoft.com/office/officeart/2016/7/layout/RepeatingBendingProcessNew"/>
    <dgm:cxn modelId="{2A2C7655-C1EA-4677-9809-595DC237D2EA}" type="presOf" srcId="{C532B4E8-A889-49D7-B99A-83F89FBCA3D7}" destId="{977DEF6C-B1D7-4687-8300-14ABB555DC12}" srcOrd="1" destOrd="0" presId="urn:microsoft.com/office/officeart/2016/7/layout/RepeatingBendingProcessNew"/>
    <dgm:cxn modelId="{58BFD656-1B5C-4764-9712-F2F377E49DD6}" srcId="{D9A725B6-200A-465A-9CF1-FC75DCAED34C}" destId="{FECFE181-355E-47DB-AFF2-CAC605993604}" srcOrd="3" destOrd="0" parTransId="{04480ABA-BBA7-4A74-90EA-ADA4E76A9989}" sibTransId="{86F29BC1-F2C8-4E2D-AA55-061CE20EDC99}"/>
    <dgm:cxn modelId="{F277987C-7F51-46E6-8101-4BB745B816EC}" type="presOf" srcId="{474D7A77-7295-4B06-8DFE-0B403ADD6ADC}" destId="{8CD5BA5B-B204-4D61-9810-ADBBC1DFAC25}" srcOrd="0" destOrd="0" presId="urn:microsoft.com/office/officeart/2016/7/layout/RepeatingBendingProcessNew"/>
    <dgm:cxn modelId="{9D0A7080-C7BA-4418-B85B-CABA525D3953}" type="presOf" srcId="{B9E02B69-D0A7-47C3-82A5-0A2B805BA2F1}" destId="{343677A7-9919-47D6-816E-FD374289E431}" srcOrd="0" destOrd="0" presId="urn:microsoft.com/office/officeart/2016/7/layout/RepeatingBendingProcessNew"/>
    <dgm:cxn modelId="{E95D0987-21A3-4730-B537-C3AFEBF5CFE6}" type="presOf" srcId="{022973D3-0143-4301-9B3F-2C1A032D8622}" destId="{6A7B8656-5EB1-4D5F-BCAA-E1E576622C88}" srcOrd="1" destOrd="0" presId="urn:microsoft.com/office/officeart/2016/7/layout/RepeatingBendingProcessNew"/>
    <dgm:cxn modelId="{1AC8B58D-2FF4-447B-8F30-58B50132FC65}" type="presOf" srcId="{A2057D19-FB6D-4A1D-A839-15970556CC09}" destId="{14CB81D1-68C1-4AC0-B7AF-1DAF4C9280E6}" srcOrd="0" destOrd="0" presId="urn:microsoft.com/office/officeart/2016/7/layout/RepeatingBendingProcessNew"/>
    <dgm:cxn modelId="{5B31C48D-EE1E-4A00-AD5D-BB5CCF69731C}" type="presOf" srcId="{A2057D19-FB6D-4A1D-A839-15970556CC09}" destId="{D9449A0D-B98A-4F98-BD25-FBF0B5F2AEE9}" srcOrd="1" destOrd="0" presId="urn:microsoft.com/office/officeart/2016/7/layout/RepeatingBendingProcessNew"/>
    <dgm:cxn modelId="{94CF8E91-41D2-465C-AD02-267847781298}" type="presOf" srcId="{36E9F610-A347-40F5-8CCF-BC04E8BA9F2E}" destId="{90403732-5B87-4731-BC48-45A550F4D525}" srcOrd="0" destOrd="0" presId="urn:microsoft.com/office/officeart/2016/7/layout/RepeatingBendingProcessNew"/>
    <dgm:cxn modelId="{4E5B0692-4789-401D-BA6C-BD73F1035770}" type="presOf" srcId="{B1202424-5E99-4C7B-9DDA-B3F2865C218A}" destId="{F0387AD5-5009-469A-A577-3009BED541B7}" srcOrd="1" destOrd="0" presId="urn:microsoft.com/office/officeart/2016/7/layout/RepeatingBendingProcessNew"/>
    <dgm:cxn modelId="{6DAF9E9C-E820-4DD0-8E42-4C90759C7CE7}" type="presOf" srcId="{8883844A-418A-4170-997D-C47F3329092A}" destId="{E2941F98-3CE8-4BD1-A7F8-CF5B12F69746}" srcOrd="0" destOrd="0" presId="urn:microsoft.com/office/officeart/2016/7/layout/RepeatingBendingProcessNew"/>
    <dgm:cxn modelId="{3BC870A7-89A7-40A3-A6EB-BA74F1A6D595}" srcId="{D9A725B6-200A-465A-9CF1-FC75DCAED34C}" destId="{8883844A-418A-4170-997D-C47F3329092A}" srcOrd="2" destOrd="0" parTransId="{21E13594-71A2-44D7-AD0E-1A8A734E8267}" sibTransId="{022973D3-0143-4301-9B3F-2C1A032D8622}"/>
    <dgm:cxn modelId="{44F38ABC-4B74-4AC4-A65C-BF80116B4680}" type="presOf" srcId="{36E9F610-A347-40F5-8CCF-BC04E8BA9F2E}" destId="{DBA379C0-B77F-4807-B493-1AFBB7DDDAA5}" srcOrd="1" destOrd="0" presId="urn:microsoft.com/office/officeart/2016/7/layout/RepeatingBendingProcessNew"/>
    <dgm:cxn modelId="{F1A3A9BC-49EE-4295-A3D6-8DC3B3DA4788}" type="presOf" srcId="{B8FCD946-2A2A-481E-97FC-80E94B925280}" destId="{28F6ADA2-AC6C-4D81-B316-E65A8C99C384}" srcOrd="0" destOrd="0" presId="urn:microsoft.com/office/officeart/2016/7/layout/RepeatingBendingProcessNew"/>
    <dgm:cxn modelId="{51E3ECCC-A4A1-4594-8013-81AD4FC92D8D}" type="presOf" srcId="{E785B9F8-EAED-48CF-9BC8-F845309F8C8D}" destId="{00AF56C1-BB43-4AB5-BA98-0696A382A68B}" srcOrd="0" destOrd="0" presId="urn:microsoft.com/office/officeart/2016/7/layout/RepeatingBendingProcessNew"/>
    <dgm:cxn modelId="{C0C513CD-E5CC-4DF5-BA05-F49668111171}" type="presOf" srcId="{D9A725B6-200A-465A-9CF1-FC75DCAED34C}" destId="{69D1E395-4BC6-45A9-BFD3-3AA47264F3FA}" srcOrd="0" destOrd="0" presId="urn:microsoft.com/office/officeart/2016/7/layout/RepeatingBendingProcessNew"/>
    <dgm:cxn modelId="{4106EACE-DBFD-4755-9393-7B843AEA53BF}" type="presOf" srcId="{022973D3-0143-4301-9B3F-2C1A032D8622}" destId="{8C66F45E-1AE5-403C-AF64-A5F484DF5EF2}" srcOrd="0" destOrd="0" presId="urn:microsoft.com/office/officeart/2016/7/layout/RepeatingBendingProcessNew"/>
    <dgm:cxn modelId="{BD8CB4D1-FD2D-436C-8A81-E2F0AD83C024}" type="presOf" srcId="{A0AC8985-EFDD-49EB-A4B1-9456A849E88E}" destId="{B2E44808-0216-49D1-A676-E1F6A4B8A8BD}" srcOrd="0" destOrd="0" presId="urn:microsoft.com/office/officeart/2016/7/layout/RepeatingBendingProcessNew"/>
    <dgm:cxn modelId="{7E8D31D8-B9F2-4483-B19C-3C968F538C08}" srcId="{D9A725B6-200A-465A-9CF1-FC75DCAED34C}" destId="{474D7A77-7295-4B06-8DFE-0B403ADD6ADC}" srcOrd="7" destOrd="0" parTransId="{649E4E81-C12C-48A5-A915-5D3EBD2DD292}" sibTransId="{2788FC8F-2E1E-4535-BD46-59710E4376CA}"/>
    <dgm:cxn modelId="{1FC6C1DA-F815-46E9-8F10-FA77C0CD01D2}" type="presOf" srcId="{FFA8A04E-731A-4B04-9CBC-8589A506B332}" destId="{FF727B11-8BE9-420A-AF3D-8B4E26D4637C}" srcOrd="0" destOrd="0" presId="urn:microsoft.com/office/officeart/2016/7/layout/RepeatingBendingProcessNew"/>
    <dgm:cxn modelId="{B6A937E2-65D1-4E70-83D0-828A24BDDCE6}" type="presOf" srcId="{8E9824C9-A51F-42F6-8C40-0406A0ED23C4}" destId="{C6FB4830-1866-49B3-857E-F537752EAC85}" srcOrd="0" destOrd="0" presId="urn:microsoft.com/office/officeart/2016/7/layout/RepeatingBendingProcessNew"/>
    <dgm:cxn modelId="{23C876F4-8143-40FA-963C-A802AC4DBFA5}" type="presOf" srcId="{86F29BC1-F2C8-4E2D-AA55-061CE20EDC99}" destId="{0FED736A-46F1-4227-A12F-CC0592E2214F}" srcOrd="0" destOrd="0" presId="urn:microsoft.com/office/officeart/2016/7/layout/RepeatingBendingProcessNew"/>
    <dgm:cxn modelId="{8493DFF5-2645-448F-9835-B1E5D8E26298}" srcId="{D9A725B6-200A-465A-9CF1-FC75DCAED34C}" destId="{B8FCD946-2A2A-481E-97FC-80E94B925280}" srcOrd="6" destOrd="0" parTransId="{7DA5584A-69A6-4436-BBDA-ED9F29E02624}" sibTransId="{C532B4E8-A889-49D7-B99A-83F89FBCA3D7}"/>
    <dgm:cxn modelId="{570C49F7-A5E7-48EF-8803-C6B6AEFBDBBD}" srcId="{D9A725B6-200A-465A-9CF1-FC75DCAED34C}" destId="{FFA8A04E-731A-4B04-9CBC-8589A506B332}" srcOrd="5" destOrd="0" parTransId="{246E21B0-CAB2-4AAF-B4F6-EB986A3AA463}" sibTransId="{A2057D19-FB6D-4A1D-A839-15970556CC09}"/>
    <dgm:cxn modelId="{845C9189-DCAE-481D-A111-37BAD2664A4B}" type="presParOf" srcId="{69D1E395-4BC6-45A9-BFD3-3AA47264F3FA}" destId="{C6FB4830-1866-49B3-857E-F537752EAC85}" srcOrd="0" destOrd="0" presId="urn:microsoft.com/office/officeart/2016/7/layout/RepeatingBendingProcessNew"/>
    <dgm:cxn modelId="{F93E26E5-2BB5-409D-9E2F-7BB2DCA1DC97}" type="presParOf" srcId="{69D1E395-4BC6-45A9-BFD3-3AA47264F3FA}" destId="{096F5864-42B8-417D-82B8-5DF90C137168}" srcOrd="1" destOrd="0" presId="urn:microsoft.com/office/officeart/2016/7/layout/RepeatingBendingProcessNew"/>
    <dgm:cxn modelId="{B4130D40-2FDE-4CC9-A08D-D0BF0D165906}" type="presParOf" srcId="{096F5864-42B8-417D-82B8-5DF90C137168}" destId="{F0387AD5-5009-469A-A577-3009BED541B7}" srcOrd="0" destOrd="0" presId="urn:microsoft.com/office/officeart/2016/7/layout/RepeatingBendingProcessNew"/>
    <dgm:cxn modelId="{76D4C44A-B611-4914-A270-22E4E141CD02}" type="presParOf" srcId="{69D1E395-4BC6-45A9-BFD3-3AA47264F3FA}" destId="{00AF56C1-BB43-4AB5-BA98-0696A382A68B}" srcOrd="2" destOrd="0" presId="urn:microsoft.com/office/officeart/2016/7/layout/RepeatingBendingProcessNew"/>
    <dgm:cxn modelId="{23AAF9BE-BD46-44C2-8751-D0CC7B4A0287}" type="presParOf" srcId="{69D1E395-4BC6-45A9-BFD3-3AA47264F3FA}" destId="{90403732-5B87-4731-BC48-45A550F4D525}" srcOrd="3" destOrd="0" presId="urn:microsoft.com/office/officeart/2016/7/layout/RepeatingBendingProcessNew"/>
    <dgm:cxn modelId="{620F0DEF-24A7-4EDA-AC4C-25DDF554799F}" type="presParOf" srcId="{90403732-5B87-4731-BC48-45A550F4D525}" destId="{DBA379C0-B77F-4807-B493-1AFBB7DDDAA5}" srcOrd="0" destOrd="0" presId="urn:microsoft.com/office/officeart/2016/7/layout/RepeatingBendingProcessNew"/>
    <dgm:cxn modelId="{B787E94C-18B8-4507-9040-095F51D6C25C}" type="presParOf" srcId="{69D1E395-4BC6-45A9-BFD3-3AA47264F3FA}" destId="{E2941F98-3CE8-4BD1-A7F8-CF5B12F69746}" srcOrd="4" destOrd="0" presId="urn:microsoft.com/office/officeart/2016/7/layout/RepeatingBendingProcessNew"/>
    <dgm:cxn modelId="{33C6993C-77CB-40E4-855E-41D40BD39C76}" type="presParOf" srcId="{69D1E395-4BC6-45A9-BFD3-3AA47264F3FA}" destId="{8C66F45E-1AE5-403C-AF64-A5F484DF5EF2}" srcOrd="5" destOrd="0" presId="urn:microsoft.com/office/officeart/2016/7/layout/RepeatingBendingProcessNew"/>
    <dgm:cxn modelId="{9C9F4735-9793-4709-95BC-B032528C1C35}" type="presParOf" srcId="{8C66F45E-1AE5-403C-AF64-A5F484DF5EF2}" destId="{6A7B8656-5EB1-4D5F-BCAA-E1E576622C88}" srcOrd="0" destOrd="0" presId="urn:microsoft.com/office/officeart/2016/7/layout/RepeatingBendingProcessNew"/>
    <dgm:cxn modelId="{B861B278-F1F1-4C7E-8DD7-325E09F44E74}" type="presParOf" srcId="{69D1E395-4BC6-45A9-BFD3-3AA47264F3FA}" destId="{F890F118-F9D8-4231-BB55-0BB961140EDE}" srcOrd="6" destOrd="0" presId="urn:microsoft.com/office/officeart/2016/7/layout/RepeatingBendingProcessNew"/>
    <dgm:cxn modelId="{43BC415B-13F3-400B-BBBB-DB0406F77032}" type="presParOf" srcId="{69D1E395-4BC6-45A9-BFD3-3AA47264F3FA}" destId="{0FED736A-46F1-4227-A12F-CC0592E2214F}" srcOrd="7" destOrd="0" presId="urn:microsoft.com/office/officeart/2016/7/layout/RepeatingBendingProcessNew"/>
    <dgm:cxn modelId="{5263E613-8877-4CC0-8D91-23CA80EC82DA}" type="presParOf" srcId="{0FED736A-46F1-4227-A12F-CC0592E2214F}" destId="{9B2FAE52-D2C2-46E2-A81F-C11FDEF02B12}" srcOrd="0" destOrd="0" presId="urn:microsoft.com/office/officeart/2016/7/layout/RepeatingBendingProcessNew"/>
    <dgm:cxn modelId="{0CE9331B-E5E7-4D90-BE0F-7533668241F5}" type="presParOf" srcId="{69D1E395-4BC6-45A9-BFD3-3AA47264F3FA}" destId="{343677A7-9919-47D6-816E-FD374289E431}" srcOrd="8" destOrd="0" presId="urn:microsoft.com/office/officeart/2016/7/layout/RepeatingBendingProcessNew"/>
    <dgm:cxn modelId="{71F14C99-CE21-448B-8350-E7265E867D53}" type="presParOf" srcId="{69D1E395-4BC6-45A9-BFD3-3AA47264F3FA}" destId="{B2E44808-0216-49D1-A676-E1F6A4B8A8BD}" srcOrd="9" destOrd="0" presId="urn:microsoft.com/office/officeart/2016/7/layout/RepeatingBendingProcessNew"/>
    <dgm:cxn modelId="{FEE5E3B2-992A-43C2-B6EB-D5BBE79F20DD}" type="presParOf" srcId="{B2E44808-0216-49D1-A676-E1F6A4B8A8BD}" destId="{6A5AF3F9-6381-4BC8-9C77-DF0CDAD7B3FB}" srcOrd="0" destOrd="0" presId="urn:microsoft.com/office/officeart/2016/7/layout/RepeatingBendingProcessNew"/>
    <dgm:cxn modelId="{0CF7680F-3746-46CF-8FD0-9A9C02E8DDD2}" type="presParOf" srcId="{69D1E395-4BC6-45A9-BFD3-3AA47264F3FA}" destId="{FF727B11-8BE9-420A-AF3D-8B4E26D4637C}" srcOrd="10" destOrd="0" presId="urn:microsoft.com/office/officeart/2016/7/layout/RepeatingBendingProcessNew"/>
    <dgm:cxn modelId="{11503979-6230-4466-BBB6-CF2BCD74A11D}" type="presParOf" srcId="{69D1E395-4BC6-45A9-BFD3-3AA47264F3FA}" destId="{14CB81D1-68C1-4AC0-B7AF-1DAF4C9280E6}" srcOrd="11" destOrd="0" presId="urn:microsoft.com/office/officeart/2016/7/layout/RepeatingBendingProcessNew"/>
    <dgm:cxn modelId="{F5600D7A-5E9C-4CA7-9102-5338A81E2D6F}" type="presParOf" srcId="{14CB81D1-68C1-4AC0-B7AF-1DAF4C9280E6}" destId="{D9449A0D-B98A-4F98-BD25-FBF0B5F2AEE9}" srcOrd="0" destOrd="0" presId="urn:microsoft.com/office/officeart/2016/7/layout/RepeatingBendingProcessNew"/>
    <dgm:cxn modelId="{6956C28E-DABE-45AD-AC51-88934ACDD221}" type="presParOf" srcId="{69D1E395-4BC6-45A9-BFD3-3AA47264F3FA}" destId="{28F6ADA2-AC6C-4D81-B316-E65A8C99C384}" srcOrd="12" destOrd="0" presId="urn:microsoft.com/office/officeart/2016/7/layout/RepeatingBendingProcessNew"/>
    <dgm:cxn modelId="{3D8047B1-EAAD-4958-91FF-1D505FA4CA53}" type="presParOf" srcId="{69D1E395-4BC6-45A9-BFD3-3AA47264F3FA}" destId="{581E3317-4692-4D49-BB28-41B4C28D2E9C}" srcOrd="13" destOrd="0" presId="urn:microsoft.com/office/officeart/2016/7/layout/RepeatingBendingProcessNew"/>
    <dgm:cxn modelId="{F39811A3-DD22-42C7-96BD-FC2D50BE514A}" type="presParOf" srcId="{581E3317-4692-4D49-BB28-41B4C28D2E9C}" destId="{977DEF6C-B1D7-4687-8300-14ABB555DC12}" srcOrd="0" destOrd="0" presId="urn:microsoft.com/office/officeart/2016/7/layout/RepeatingBendingProcessNew"/>
    <dgm:cxn modelId="{6546732D-CBB1-4C52-A6D4-71A1D0EE1DD2}" type="presParOf" srcId="{69D1E395-4BC6-45A9-BFD3-3AA47264F3FA}" destId="{8CD5BA5B-B204-4D61-9810-ADBBC1DFAC25}" srcOrd="1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EF2C6B-192F-4F27-A7F8-330A826536A2}"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51A6DBEE-C9F3-4BA4-B99E-586E5EECDCB4}">
      <dgm:prSet/>
      <dgm:spPr/>
      <dgm:t>
        <a:bodyPr/>
        <a:lstStyle/>
        <a:p>
          <a:r>
            <a:rPr lang="en-GB"/>
            <a:t>Please make sure you record accurately and precisely on my concern, being mindful of the language you use e.g if you record ‘spoke to mum’, how did you speak to mum? Was it face to face? Via dojo? On the phone?</a:t>
          </a:r>
          <a:endParaRPr lang="en-US"/>
        </a:p>
      </dgm:t>
    </dgm:pt>
    <dgm:pt modelId="{56AED873-3F9E-4EE2-BBD0-E43CE0611E61}" type="parTrans" cxnId="{99825F32-5AC8-4438-B1C0-1DD8F17FE710}">
      <dgm:prSet/>
      <dgm:spPr/>
      <dgm:t>
        <a:bodyPr/>
        <a:lstStyle/>
        <a:p>
          <a:endParaRPr lang="en-US"/>
        </a:p>
      </dgm:t>
    </dgm:pt>
    <dgm:pt modelId="{0872CFB1-1AED-460B-B0C0-0556D7E6B684}" type="sibTrans" cxnId="{99825F32-5AC8-4438-B1C0-1DD8F17FE710}">
      <dgm:prSet/>
      <dgm:spPr/>
      <dgm:t>
        <a:bodyPr/>
        <a:lstStyle/>
        <a:p>
          <a:endParaRPr lang="en-US"/>
        </a:p>
      </dgm:t>
    </dgm:pt>
    <dgm:pt modelId="{D7645CEE-52CE-480B-961E-395D79434C0D}">
      <dgm:prSet/>
      <dgm:spPr/>
      <dgm:t>
        <a:bodyPr/>
        <a:lstStyle/>
        <a:p>
          <a:r>
            <a:rPr lang="en-GB"/>
            <a:t>When it says action taken, please do not write things like, ‘was told to put on my concern’ please write informatively who you spoke with, what did the child say?</a:t>
          </a:r>
          <a:endParaRPr lang="en-US"/>
        </a:p>
      </dgm:t>
    </dgm:pt>
    <dgm:pt modelId="{A1F98D09-2156-45A7-96E4-022FA60F1079}" type="parTrans" cxnId="{CC3A3E15-0D0A-4220-9605-5B40F5FDC195}">
      <dgm:prSet/>
      <dgm:spPr/>
      <dgm:t>
        <a:bodyPr/>
        <a:lstStyle/>
        <a:p>
          <a:endParaRPr lang="en-US"/>
        </a:p>
      </dgm:t>
    </dgm:pt>
    <dgm:pt modelId="{4342DE87-F7B3-44A3-A188-E0AE09506218}" type="sibTrans" cxnId="{CC3A3E15-0D0A-4220-9605-5B40F5FDC195}">
      <dgm:prSet/>
      <dgm:spPr/>
      <dgm:t>
        <a:bodyPr/>
        <a:lstStyle/>
        <a:p>
          <a:endParaRPr lang="en-US"/>
        </a:p>
      </dgm:t>
    </dgm:pt>
    <dgm:pt modelId="{AB49C327-91C4-4A83-B304-8D3EE3C689EF}">
      <dgm:prSet/>
      <dgm:spPr/>
      <dgm:t>
        <a:bodyPr/>
        <a:lstStyle/>
        <a:p>
          <a:r>
            <a:rPr lang="en-GB"/>
            <a:t>Try and write as much detail as possible in the concern box. This helps when building evidence. </a:t>
          </a:r>
          <a:endParaRPr lang="en-US"/>
        </a:p>
      </dgm:t>
    </dgm:pt>
    <dgm:pt modelId="{01AEAC30-CA52-4D1F-B90E-A8E3A7C3F553}" type="parTrans" cxnId="{7EFA4AD5-BAB1-44BD-9F62-B9D29197F114}">
      <dgm:prSet/>
      <dgm:spPr/>
      <dgm:t>
        <a:bodyPr/>
        <a:lstStyle/>
        <a:p>
          <a:endParaRPr lang="en-US"/>
        </a:p>
      </dgm:t>
    </dgm:pt>
    <dgm:pt modelId="{FC21C728-5F33-4E1F-8849-03BF3BB55E0C}" type="sibTrans" cxnId="{7EFA4AD5-BAB1-44BD-9F62-B9D29197F114}">
      <dgm:prSet/>
      <dgm:spPr/>
      <dgm:t>
        <a:bodyPr/>
        <a:lstStyle/>
        <a:p>
          <a:endParaRPr lang="en-US"/>
        </a:p>
      </dgm:t>
    </dgm:pt>
    <dgm:pt modelId="{D7CDC900-2A6C-4EC1-BC7F-CBED8C0FAA90}">
      <dgm:prSet/>
      <dgm:spPr/>
      <dgm:t>
        <a:bodyPr/>
        <a:lstStyle/>
        <a:p>
          <a:r>
            <a:rPr lang="en-GB"/>
            <a:t>If a child continues to appear unclean and unkept, keep recording it. As time consuming as it is, this is vital and often aids the case when children are under an active social worker. </a:t>
          </a:r>
          <a:endParaRPr lang="en-US"/>
        </a:p>
      </dgm:t>
    </dgm:pt>
    <dgm:pt modelId="{3D410445-1553-405B-804B-0C21C5A8A931}" type="parTrans" cxnId="{6B8B8F35-7E0C-471C-8DA0-038C2D6CB37E}">
      <dgm:prSet/>
      <dgm:spPr/>
      <dgm:t>
        <a:bodyPr/>
        <a:lstStyle/>
        <a:p>
          <a:endParaRPr lang="en-US"/>
        </a:p>
      </dgm:t>
    </dgm:pt>
    <dgm:pt modelId="{547FD9C1-E6F7-451F-9698-D2587E3D5593}" type="sibTrans" cxnId="{6B8B8F35-7E0C-471C-8DA0-038C2D6CB37E}">
      <dgm:prSet/>
      <dgm:spPr/>
      <dgm:t>
        <a:bodyPr/>
        <a:lstStyle/>
        <a:p>
          <a:endParaRPr lang="en-US"/>
        </a:p>
      </dgm:t>
    </dgm:pt>
    <dgm:pt modelId="{13C40418-5D2C-4239-A567-1D222A00B111}" type="pres">
      <dgm:prSet presAssocID="{C1EF2C6B-192F-4F27-A7F8-330A826536A2}" presName="outerComposite" presStyleCnt="0">
        <dgm:presLayoutVars>
          <dgm:chMax val="5"/>
          <dgm:dir/>
          <dgm:resizeHandles val="exact"/>
        </dgm:presLayoutVars>
      </dgm:prSet>
      <dgm:spPr/>
    </dgm:pt>
    <dgm:pt modelId="{8EA58DC6-9F87-4761-A861-49C31D0E7A8E}" type="pres">
      <dgm:prSet presAssocID="{C1EF2C6B-192F-4F27-A7F8-330A826536A2}" presName="dummyMaxCanvas" presStyleCnt="0">
        <dgm:presLayoutVars/>
      </dgm:prSet>
      <dgm:spPr/>
    </dgm:pt>
    <dgm:pt modelId="{6D1B3FF2-6220-4888-A2B0-DD60A27868BE}" type="pres">
      <dgm:prSet presAssocID="{C1EF2C6B-192F-4F27-A7F8-330A826536A2}" presName="FourNodes_1" presStyleLbl="node1" presStyleIdx="0" presStyleCnt="4">
        <dgm:presLayoutVars>
          <dgm:bulletEnabled val="1"/>
        </dgm:presLayoutVars>
      </dgm:prSet>
      <dgm:spPr/>
    </dgm:pt>
    <dgm:pt modelId="{7B74CFA7-FB7C-4DB5-878F-FEE2E6CCC0C4}" type="pres">
      <dgm:prSet presAssocID="{C1EF2C6B-192F-4F27-A7F8-330A826536A2}" presName="FourNodes_2" presStyleLbl="node1" presStyleIdx="1" presStyleCnt="4">
        <dgm:presLayoutVars>
          <dgm:bulletEnabled val="1"/>
        </dgm:presLayoutVars>
      </dgm:prSet>
      <dgm:spPr/>
    </dgm:pt>
    <dgm:pt modelId="{432AF081-98C4-4091-BA78-D844A60E774E}" type="pres">
      <dgm:prSet presAssocID="{C1EF2C6B-192F-4F27-A7F8-330A826536A2}" presName="FourNodes_3" presStyleLbl="node1" presStyleIdx="2" presStyleCnt="4">
        <dgm:presLayoutVars>
          <dgm:bulletEnabled val="1"/>
        </dgm:presLayoutVars>
      </dgm:prSet>
      <dgm:spPr/>
    </dgm:pt>
    <dgm:pt modelId="{90626AC9-23EB-42D9-9304-258A69C95557}" type="pres">
      <dgm:prSet presAssocID="{C1EF2C6B-192F-4F27-A7F8-330A826536A2}" presName="FourNodes_4" presStyleLbl="node1" presStyleIdx="3" presStyleCnt="4">
        <dgm:presLayoutVars>
          <dgm:bulletEnabled val="1"/>
        </dgm:presLayoutVars>
      </dgm:prSet>
      <dgm:spPr/>
    </dgm:pt>
    <dgm:pt modelId="{981DAC00-F9C0-41BF-AA11-5C17A04B1EE3}" type="pres">
      <dgm:prSet presAssocID="{C1EF2C6B-192F-4F27-A7F8-330A826536A2}" presName="FourConn_1-2" presStyleLbl="fgAccFollowNode1" presStyleIdx="0" presStyleCnt="3">
        <dgm:presLayoutVars>
          <dgm:bulletEnabled val="1"/>
        </dgm:presLayoutVars>
      </dgm:prSet>
      <dgm:spPr/>
    </dgm:pt>
    <dgm:pt modelId="{70A1EAEC-8FA2-4DE1-ACB3-80FE761343E8}" type="pres">
      <dgm:prSet presAssocID="{C1EF2C6B-192F-4F27-A7F8-330A826536A2}" presName="FourConn_2-3" presStyleLbl="fgAccFollowNode1" presStyleIdx="1" presStyleCnt="3">
        <dgm:presLayoutVars>
          <dgm:bulletEnabled val="1"/>
        </dgm:presLayoutVars>
      </dgm:prSet>
      <dgm:spPr/>
    </dgm:pt>
    <dgm:pt modelId="{4F963F36-71E9-447B-9FF3-BC89A5819A17}" type="pres">
      <dgm:prSet presAssocID="{C1EF2C6B-192F-4F27-A7F8-330A826536A2}" presName="FourConn_3-4" presStyleLbl="fgAccFollowNode1" presStyleIdx="2" presStyleCnt="3">
        <dgm:presLayoutVars>
          <dgm:bulletEnabled val="1"/>
        </dgm:presLayoutVars>
      </dgm:prSet>
      <dgm:spPr/>
    </dgm:pt>
    <dgm:pt modelId="{CA5E192A-9C7D-4CCD-8ADE-BB6AC798F120}" type="pres">
      <dgm:prSet presAssocID="{C1EF2C6B-192F-4F27-A7F8-330A826536A2}" presName="FourNodes_1_text" presStyleLbl="node1" presStyleIdx="3" presStyleCnt="4">
        <dgm:presLayoutVars>
          <dgm:bulletEnabled val="1"/>
        </dgm:presLayoutVars>
      </dgm:prSet>
      <dgm:spPr/>
    </dgm:pt>
    <dgm:pt modelId="{0056B5F9-6A03-4336-8212-2458C387EA9D}" type="pres">
      <dgm:prSet presAssocID="{C1EF2C6B-192F-4F27-A7F8-330A826536A2}" presName="FourNodes_2_text" presStyleLbl="node1" presStyleIdx="3" presStyleCnt="4">
        <dgm:presLayoutVars>
          <dgm:bulletEnabled val="1"/>
        </dgm:presLayoutVars>
      </dgm:prSet>
      <dgm:spPr/>
    </dgm:pt>
    <dgm:pt modelId="{8640B18F-21B0-4943-ACAD-4E2A2A8B925F}" type="pres">
      <dgm:prSet presAssocID="{C1EF2C6B-192F-4F27-A7F8-330A826536A2}" presName="FourNodes_3_text" presStyleLbl="node1" presStyleIdx="3" presStyleCnt="4">
        <dgm:presLayoutVars>
          <dgm:bulletEnabled val="1"/>
        </dgm:presLayoutVars>
      </dgm:prSet>
      <dgm:spPr/>
    </dgm:pt>
    <dgm:pt modelId="{3DAD7193-05B1-4D87-B84A-218708BC4AB6}" type="pres">
      <dgm:prSet presAssocID="{C1EF2C6B-192F-4F27-A7F8-330A826536A2}" presName="FourNodes_4_text" presStyleLbl="node1" presStyleIdx="3" presStyleCnt="4">
        <dgm:presLayoutVars>
          <dgm:bulletEnabled val="1"/>
        </dgm:presLayoutVars>
      </dgm:prSet>
      <dgm:spPr/>
    </dgm:pt>
  </dgm:ptLst>
  <dgm:cxnLst>
    <dgm:cxn modelId="{CC3A3E15-0D0A-4220-9605-5B40F5FDC195}" srcId="{C1EF2C6B-192F-4F27-A7F8-330A826536A2}" destId="{D7645CEE-52CE-480B-961E-395D79434C0D}" srcOrd="1" destOrd="0" parTransId="{A1F98D09-2156-45A7-96E4-022FA60F1079}" sibTransId="{4342DE87-F7B3-44A3-A188-E0AE09506218}"/>
    <dgm:cxn modelId="{C7081C27-0D81-4FF1-8A42-D7C5F1296F5D}" type="presOf" srcId="{D7CDC900-2A6C-4EC1-BC7F-CBED8C0FAA90}" destId="{3DAD7193-05B1-4D87-B84A-218708BC4AB6}" srcOrd="1" destOrd="0" presId="urn:microsoft.com/office/officeart/2005/8/layout/vProcess5"/>
    <dgm:cxn modelId="{FAF32429-C848-407C-B6DA-7BAFEC1DB181}" type="presOf" srcId="{AB49C327-91C4-4A83-B304-8D3EE3C689EF}" destId="{432AF081-98C4-4091-BA78-D844A60E774E}" srcOrd="0" destOrd="0" presId="urn:microsoft.com/office/officeart/2005/8/layout/vProcess5"/>
    <dgm:cxn modelId="{B5A80F2B-51A0-467D-81AB-36B31AEAF256}" type="presOf" srcId="{D7CDC900-2A6C-4EC1-BC7F-CBED8C0FAA90}" destId="{90626AC9-23EB-42D9-9304-258A69C95557}" srcOrd="0" destOrd="0" presId="urn:microsoft.com/office/officeart/2005/8/layout/vProcess5"/>
    <dgm:cxn modelId="{99825F32-5AC8-4438-B1C0-1DD8F17FE710}" srcId="{C1EF2C6B-192F-4F27-A7F8-330A826536A2}" destId="{51A6DBEE-C9F3-4BA4-B99E-586E5EECDCB4}" srcOrd="0" destOrd="0" parTransId="{56AED873-3F9E-4EE2-BBD0-E43CE0611E61}" sibTransId="{0872CFB1-1AED-460B-B0C0-0556D7E6B684}"/>
    <dgm:cxn modelId="{6B8B8F35-7E0C-471C-8DA0-038C2D6CB37E}" srcId="{C1EF2C6B-192F-4F27-A7F8-330A826536A2}" destId="{D7CDC900-2A6C-4EC1-BC7F-CBED8C0FAA90}" srcOrd="3" destOrd="0" parTransId="{3D410445-1553-405B-804B-0C21C5A8A931}" sibTransId="{547FD9C1-E6F7-451F-9698-D2587E3D5593}"/>
    <dgm:cxn modelId="{9D7BB943-10B8-489B-B853-0558DB040886}" type="presOf" srcId="{51A6DBEE-C9F3-4BA4-B99E-586E5EECDCB4}" destId="{6D1B3FF2-6220-4888-A2B0-DD60A27868BE}" srcOrd="0" destOrd="0" presId="urn:microsoft.com/office/officeart/2005/8/layout/vProcess5"/>
    <dgm:cxn modelId="{58B2B16E-8982-4542-8344-2CC6278620B8}" type="presOf" srcId="{4342DE87-F7B3-44A3-A188-E0AE09506218}" destId="{70A1EAEC-8FA2-4DE1-ACB3-80FE761343E8}" srcOrd="0" destOrd="0" presId="urn:microsoft.com/office/officeart/2005/8/layout/vProcess5"/>
    <dgm:cxn modelId="{63A58F51-F7E2-4104-ABC7-27CE858B3EBC}" type="presOf" srcId="{D7645CEE-52CE-480B-961E-395D79434C0D}" destId="{0056B5F9-6A03-4336-8212-2458C387EA9D}" srcOrd="1" destOrd="0" presId="urn:microsoft.com/office/officeart/2005/8/layout/vProcess5"/>
    <dgm:cxn modelId="{0920BE74-E833-4C4B-8E07-FD8BE5C27558}" type="presOf" srcId="{C1EF2C6B-192F-4F27-A7F8-330A826536A2}" destId="{13C40418-5D2C-4239-A567-1D222A00B111}" srcOrd="0" destOrd="0" presId="urn:microsoft.com/office/officeart/2005/8/layout/vProcess5"/>
    <dgm:cxn modelId="{B1E7877B-1999-40D9-B802-31DDB1567F4D}" type="presOf" srcId="{51A6DBEE-C9F3-4BA4-B99E-586E5EECDCB4}" destId="{CA5E192A-9C7D-4CCD-8ADE-BB6AC798F120}" srcOrd="1" destOrd="0" presId="urn:microsoft.com/office/officeart/2005/8/layout/vProcess5"/>
    <dgm:cxn modelId="{C10EED9D-A99C-46C1-8839-F385CB712886}" type="presOf" srcId="{FC21C728-5F33-4E1F-8849-03BF3BB55E0C}" destId="{4F963F36-71E9-447B-9FF3-BC89A5819A17}" srcOrd="0" destOrd="0" presId="urn:microsoft.com/office/officeart/2005/8/layout/vProcess5"/>
    <dgm:cxn modelId="{0CEBF1A1-E2F4-4879-8250-AC0755E324DB}" type="presOf" srcId="{D7645CEE-52CE-480B-961E-395D79434C0D}" destId="{7B74CFA7-FB7C-4DB5-878F-FEE2E6CCC0C4}" srcOrd="0" destOrd="0" presId="urn:microsoft.com/office/officeart/2005/8/layout/vProcess5"/>
    <dgm:cxn modelId="{A6CF02BB-342A-4DD8-A5E7-4A93B0E2999D}" type="presOf" srcId="{0872CFB1-1AED-460B-B0C0-0556D7E6B684}" destId="{981DAC00-F9C0-41BF-AA11-5C17A04B1EE3}" srcOrd="0" destOrd="0" presId="urn:microsoft.com/office/officeart/2005/8/layout/vProcess5"/>
    <dgm:cxn modelId="{7EFA4AD5-BAB1-44BD-9F62-B9D29197F114}" srcId="{C1EF2C6B-192F-4F27-A7F8-330A826536A2}" destId="{AB49C327-91C4-4A83-B304-8D3EE3C689EF}" srcOrd="2" destOrd="0" parTransId="{01AEAC30-CA52-4D1F-B90E-A8E3A7C3F553}" sibTransId="{FC21C728-5F33-4E1F-8849-03BF3BB55E0C}"/>
    <dgm:cxn modelId="{C5897EE7-67A2-4FEB-A05B-285BBF2AA50E}" type="presOf" srcId="{AB49C327-91C4-4A83-B304-8D3EE3C689EF}" destId="{8640B18F-21B0-4943-ACAD-4E2A2A8B925F}" srcOrd="1" destOrd="0" presId="urn:microsoft.com/office/officeart/2005/8/layout/vProcess5"/>
    <dgm:cxn modelId="{F3F73C00-720F-4060-A239-913BE6C2D67F}" type="presParOf" srcId="{13C40418-5D2C-4239-A567-1D222A00B111}" destId="{8EA58DC6-9F87-4761-A861-49C31D0E7A8E}" srcOrd="0" destOrd="0" presId="urn:microsoft.com/office/officeart/2005/8/layout/vProcess5"/>
    <dgm:cxn modelId="{D544215F-3B80-4123-B4F1-2ED78A5F243E}" type="presParOf" srcId="{13C40418-5D2C-4239-A567-1D222A00B111}" destId="{6D1B3FF2-6220-4888-A2B0-DD60A27868BE}" srcOrd="1" destOrd="0" presId="urn:microsoft.com/office/officeart/2005/8/layout/vProcess5"/>
    <dgm:cxn modelId="{468801AA-04C4-4847-B3FC-B2D1D939BDB7}" type="presParOf" srcId="{13C40418-5D2C-4239-A567-1D222A00B111}" destId="{7B74CFA7-FB7C-4DB5-878F-FEE2E6CCC0C4}" srcOrd="2" destOrd="0" presId="urn:microsoft.com/office/officeart/2005/8/layout/vProcess5"/>
    <dgm:cxn modelId="{D31AF75B-5E60-4732-9E86-291FD900BE7B}" type="presParOf" srcId="{13C40418-5D2C-4239-A567-1D222A00B111}" destId="{432AF081-98C4-4091-BA78-D844A60E774E}" srcOrd="3" destOrd="0" presId="urn:microsoft.com/office/officeart/2005/8/layout/vProcess5"/>
    <dgm:cxn modelId="{AE8B3176-4E87-4A47-B368-B82F9A3D265B}" type="presParOf" srcId="{13C40418-5D2C-4239-A567-1D222A00B111}" destId="{90626AC9-23EB-42D9-9304-258A69C95557}" srcOrd="4" destOrd="0" presId="urn:microsoft.com/office/officeart/2005/8/layout/vProcess5"/>
    <dgm:cxn modelId="{D71CDE21-29F4-4D29-B2C3-2776271F09D9}" type="presParOf" srcId="{13C40418-5D2C-4239-A567-1D222A00B111}" destId="{981DAC00-F9C0-41BF-AA11-5C17A04B1EE3}" srcOrd="5" destOrd="0" presId="urn:microsoft.com/office/officeart/2005/8/layout/vProcess5"/>
    <dgm:cxn modelId="{AADF5898-F0BE-4D82-939D-FFD51051711A}" type="presParOf" srcId="{13C40418-5D2C-4239-A567-1D222A00B111}" destId="{70A1EAEC-8FA2-4DE1-ACB3-80FE761343E8}" srcOrd="6" destOrd="0" presId="urn:microsoft.com/office/officeart/2005/8/layout/vProcess5"/>
    <dgm:cxn modelId="{AA5C5E38-66F5-4DC4-8B2D-4D5A0D359847}" type="presParOf" srcId="{13C40418-5D2C-4239-A567-1D222A00B111}" destId="{4F963F36-71E9-447B-9FF3-BC89A5819A17}" srcOrd="7" destOrd="0" presId="urn:microsoft.com/office/officeart/2005/8/layout/vProcess5"/>
    <dgm:cxn modelId="{F8293B6B-0387-4726-9466-67D9449C6A11}" type="presParOf" srcId="{13C40418-5D2C-4239-A567-1D222A00B111}" destId="{CA5E192A-9C7D-4CCD-8ADE-BB6AC798F120}" srcOrd="8" destOrd="0" presId="urn:microsoft.com/office/officeart/2005/8/layout/vProcess5"/>
    <dgm:cxn modelId="{77A82F3A-E456-4686-9480-EDCE01BDB99A}" type="presParOf" srcId="{13C40418-5D2C-4239-A567-1D222A00B111}" destId="{0056B5F9-6A03-4336-8212-2458C387EA9D}" srcOrd="9" destOrd="0" presId="urn:microsoft.com/office/officeart/2005/8/layout/vProcess5"/>
    <dgm:cxn modelId="{8A34DAB4-8F5A-4B87-8863-07278FFFE613}" type="presParOf" srcId="{13C40418-5D2C-4239-A567-1D222A00B111}" destId="{8640B18F-21B0-4943-ACAD-4E2A2A8B925F}" srcOrd="10" destOrd="0" presId="urn:microsoft.com/office/officeart/2005/8/layout/vProcess5"/>
    <dgm:cxn modelId="{407AC0B0-6C78-4D78-B19C-C27AF3A96895}" type="presParOf" srcId="{13C40418-5D2C-4239-A567-1D222A00B111}" destId="{3DAD7193-05B1-4D87-B84A-218708BC4AB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0A356-4912-4FDC-A4E2-B01075FB4C47}">
      <dsp:nvSpPr>
        <dsp:cNvPr id="0" name=""/>
        <dsp:cNvSpPr/>
      </dsp:nvSpPr>
      <dsp:spPr>
        <a:xfrm>
          <a:off x="0" y="2466"/>
          <a:ext cx="7240146" cy="125024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E38369-9C1F-459B-B6FF-268F8F2E5165}">
      <dsp:nvSpPr>
        <dsp:cNvPr id="0" name=""/>
        <dsp:cNvSpPr/>
      </dsp:nvSpPr>
      <dsp:spPr>
        <a:xfrm>
          <a:off x="378199" y="283772"/>
          <a:ext cx="687635" cy="6876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3FBFCB-43AF-4B15-9B20-3701883230E5}">
      <dsp:nvSpPr>
        <dsp:cNvPr id="0" name=""/>
        <dsp:cNvSpPr/>
      </dsp:nvSpPr>
      <dsp:spPr>
        <a:xfrm>
          <a:off x="1444033" y="2466"/>
          <a:ext cx="5796112" cy="1250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318" tIns="132318" rIns="132318" bIns="132318" numCol="1" spcCol="1270" anchor="ctr" anchorCtr="0">
          <a:noAutofit/>
        </a:bodyPr>
        <a:lstStyle/>
        <a:p>
          <a:pPr marL="0" lvl="0" indent="0" algn="l" defTabSz="622300">
            <a:lnSpc>
              <a:spcPct val="90000"/>
            </a:lnSpc>
            <a:spcBef>
              <a:spcPct val="0"/>
            </a:spcBef>
            <a:spcAft>
              <a:spcPct val="35000"/>
            </a:spcAft>
            <a:buNone/>
          </a:pPr>
          <a:r>
            <a:rPr lang="en-GB" sz="1400" kern="1200"/>
            <a:t>Please continue to use behaviour forms to record all incidents of behaviour. Please also attach your notes that you make to your behaviour forms. Please include as much information as possible and ensure that we use are using positive language. Remember parents can ask to see these! </a:t>
          </a:r>
          <a:endParaRPr lang="en-US" sz="1400" kern="1200"/>
        </a:p>
      </dsp:txBody>
      <dsp:txXfrm>
        <a:off x="1444033" y="2466"/>
        <a:ext cx="5796112" cy="1250245"/>
      </dsp:txXfrm>
    </dsp:sp>
    <dsp:sp modelId="{825A5B14-EB1B-461D-AACD-431F8B2FA607}">
      <dsp:nvSpPr>
        <dsp:cNvPr id="0" name=""/>
        <dsp:cNvSpPr/>
      </dsp:nvSpPr>
      <dsp:spPr>
        <a:xfrm>
          <a:off x="0" y="1565273"/>
          <a:ext cx="7240146" cy="125024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FEBA18-C94F-40BA-9076-F5B08390DB83}">
      <dsp:nvSpPr>
        <dsp:cNvPr id="0" name=""/>
        <dsp:cNvSpPr/>
      </dsp:nvSpPr>
      <dsp:spPr>
        <a:xfrm>
          <a:off x="378199" y="1846579"/>
          <a:ext cx="687635" cy="6876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D70245-AAE9-4697-BEB9-BBA3BAA58059}">
      <dsp:nvSpPr>
        <dsp:cNvPr id="0" name=""/>
        <dsp:cNvSpPr/>
      </dsp:nvSpPr>
      <dsp:spPr>
        <a:xfrm>
          <a:off x="1444033" y="1565273"/>
          <a:ext cx="5796112" cy="1250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318" tIns="132318" rIns="132318" bIns="132318" numCol="1" spcCol="1270" anchor="ctr" anchorCtr="0">
          <a:noAutofit/>
        </a:bodyPr>
        <a:lstStyle/>
        <a:p>
          <a:pPr marL="0" lvl="0" indent="0" algn="l" defTabSz="622300">
            <a:lnSpc>
              <a:spcPct val="90000"/>
            </a:lnSpc>
            <a:spcBef>
              <a:spcPct val="0"/>
            </a:spcBef>
            <a:spcAft>
              <a:spcPct val="35000"/>
            </a:spcAft>
            <a:buNone/>
          </a:pPr>
          <a:r>
            <a:rPr lang="en-GB" sz="1400" kern="1200"/>
            <a:t>Make sure you include your investigation notes with all behaviour forms. Include what happened and not an opinion. e.g stating that the child was aggressive isn’t proactive. What did this look like? How was the child demonstrating this behaviour? What were they doing?</a:t>
          </a:r>
          <a:endParaRPr lang="en-US" sz="1400" kern="1200"/>
        </a:p>
      </dsp:txBody>
      <dsp:txXfrm>
        <a:off x="1444033" y="1565273"/>
        <a:ext cx="5796112" cy="1250245"/>
      </dsp:txXfrm>
    </dsp:sp>
    <dsp:sp modelId="{4F20BBB7-CCD2-4ADE-8AC3-13387320427C}">
      <dsp:nvSpPr>
        <dsp:cNvPr id="0" name=""/>
        <dsp:cNvSpPr/>
      </dsp:nvSpPr>
      <dsp:spPr>
        <a:xfrm>
          <a:off x="0" y="3128080"/>
          <a:ext cx="7240146" cy="125024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C72EFC-E3C0-4035-81C0-3220D3126B50}">
      <dsp:nvSpPr>
        <dsp:cNvPr id="0" name=""/>
        <dsp:cNvSpPr/>
      </dsp:nvSpPr>
      <dsp:spPr>
        <a:xfrm>
          <a:off x="378199" y="3409385"/>
          <a:ext cx="687635" cy="6876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16A738-A477-4B7D-BB91-D9F6657267C8}">
      <dsp:nvSpPr>
        <dsp:cNvPr id="0" name=""/>
        <dsp:cNvSpPr/>
      </dsp:nvSpPr>
      <dsp:spPr>
        <a:xfrm>
          <a:off x="1444033" y="3128080"/>
          <a:ext cx="5796112" cy="1250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318" tIns="132318" rIns="132318" bIns="132318" numCol="1" spcCol="1270" anchor="ctr" anchorCtr="0">
          <a:noAutofit/>
        </a:bodyPr>
        <a:lstStyle/>
        <a:p>
          <a:pPr marL="0" lvl="0" indent="0" algn="l" defTabSz="622300">
            <a:lnSpc>
              <a:spcPct val="90000"/>
            </a:lnSpc>
            <a:spcBef>
              <a:spcPct val="0"/>
            </a:spcBef>
            <a:spcAft>
              <a:spcPct val="35000"/>
            </a:spcAft>
            <a:buNone/>
          </a:pPr>
          <a:r>
            <a:rPr lang="en-GB" sz="1400" kern="1200"/>
            <a:t>We will continue to use my concern for safeguarding incidents.  This makes it easier to distinguish between behaviour and safeguarding and will help us when Ofsted ask us questions.</a:t>
          </a:r>
          <a:endParaRPr lang="en-US" sz="1400" kern="1200"/>
        </a:p>
      </dsp:txBody>
      <dsp:txXfrm>
        <a:off x="1444033" y="3128080"/>
        <a:ext cx="5796112" cy="1250245"/>
      </dsp:txXfrm>
    </dsp:sp>
    <dsp:sp modelId="{1F157722-B662-4897-B685-FF1221334F2D}">
      <dsp:nvSpPr>
        <dsp:cNvPr id="0" name=""/>
        <dsp:cNvSpPr/>
      </dsp:nvSpPr>
      <dsp:spPr>
        <a:xfrm>
          <a:off x="0" y="4690887"/>
          <a:ext cx="7240146" cy="125024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426DD3-CB47-447E-AAB8-C0D0B7BDEA66}">
      <dsp:nvSpPr>
        <dsp:cNvPr id="0" name=""/>
        <dsp:cNvSpPr/>
      </dsp:nvSpPr>
      <dsp:spPr>
        <a:xfrm>
          <a:off x="378199" y="4972192"/>
          <a:ext cx="687635" cy="6876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BB746B-017A-4EE2-82AB-28C1FB140122}">
      <dsp:nvSpPr>
        <dsp:cNvPr id="0" name=""/>
        <dsp:cNvSpPr/>
      </dsp:nvSpPr>
      <dsp:spPr>
        <a:xfrm>
          <a:off x="1444033" y="4690887"/>
          <a:ext cx="5796112" cy="1250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318" tIns="132318" rIns="132318" bIns="132318" numCol="1" spcCol="1270" anchor="ctr" anchorCtr="0">
          <a:noAutofit/>
        </a:bodyPr>
        <a:lstStyle/>
        <a:p>
          <a:pPr marL="0" lvl="0" indent="0" algn="l" defTabSz="622300">
            <a:lnSpc>
              <a:spcPct val="90000"/>
            </a:lnSpc>
            <a:spcBef>
              <a:spcPct val="0"/>
            </a:spcBef>
            <a:spcAft>
              <a:spcPct val="35000"/>
            </a:spcAft>
            <a:buNone/>
          </a:pPr>
          <a:r>
            <a:rPr lang="en-GB" sz="1400" kern="1200"/>
            <a:t>When investigating incidents. LSA’S should do this unless SLT state they will. This helps to avoid Chinese whispers. </a:t>
          </a:r>
          <a:endParaRPr lang="en-US" sz="1400" kern="1200"/>
        </a:p>
      </dsp:txBody>
      <dsp:txXfrm>
        <a:off x="1444033" y="4690887"/>
        <a:ext cx="5796112" cy="12502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F5864-42B8-417D-82B8-5DF90C137168}">
      <dsp:nvSpPr>
        <dsp:cNvPr id="0" name=""/>
        <dsp:cNvSpPr/>
      </dsp:nvSpPr>
      <dsp:spPr>
        <a:xfrm>
          <a:off x="3148720" y="1193483"/>
          <a:ext cx="692099" cy="91440"/>
        </a:xfrm>
        <a:custGeom>
          <a:avLst/>
          <a:gdLst/>
          <a:ahLst/>
          <a:cxnLst/>
          <a:rect l="0" t="0" r="0" b="0"/>
          <a:pathLst>
            <a:path>
              <a:moveTo>
                <a:pt x="0" y="45720"/>
              </a:moveTo>
              <a:lnTo>
                <a:pt x="69209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76702" y="1235589"/>
        <a:ext cx="36134" cy="7226"/>
      </dsp:txXfrm>
    </dsp:sp>
    <dsp:sp modelId="{C6FB4830-1866-49B3-857E-F537752EAC85}">
      <dsp:nvSpPr>
        <dsp:cNvPr id="0" name=""/>
        <dsp:cNvSpPr/>
      </dsp:nvSpPr>
      <dsp:spPr>
        <a:xfrm>
          <a:off x="8347" y="296551"/>
          <a:ext cx="3142173" cy="18853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969" tIns="161618" rIns="153969" bIns="161618" numCol="1" spcCol="1270" anchor="ctr" anchorCtr="0">
          <a:noAutofit/>
        </a:bodyPr>
        <a:lstStyle/>
        <a:p>
          <a:pPr marL="0" lvl="0" indent="0" algn="ctr" defTabSz="577850">
            <a:lnSpc>
              <a:spcPct val="90000"/>
            </a:lnSpc>
            <a:spcBef>
              <a:spcPct val="0"/>
            </a:spcBef>
            <a:spcAft>
              <a:spcPct val="35000"/>
            </a:spcAft>
            <a:buNone/>
          </a:pPr>
          <a:r>
            <a:rPr lang="en-GB" sz="1300" kern="1200"/>
            <a:t>Please can behaviour forms be left in the tray in my room at the end of the day. </a:t>
          </a:r>
          <a:endParaRPr lang="en-US" sz="1300" kern="1200"/>
        </a:p>
      </dsp:txBody>
      <dsp:txXfrm>
        <a:off x="8347" y="296551"/>
        <a:ext cx="3142173" cy="1885303"/>
      </dsp:txXfrm>
    </dsp:sp>
    <dsp:sp modelId="{90403732-5B87-4731-BC48-45A550F4D525}">
      <dsp:nvSpPr>
        <dsp:cNvPr id="0" name=""/>
        <dsp:cNvSpPr/>
      </dsp:nvSpPr>
      <dsp:spPr>
        <a:xfrm>
          <a:off x="7013593" y="1193483"/>
          <a:ext cx="692099" cy="91440"/>
        </a:xfrm>
        <a:custGeom>
          <a:avLst/>
          <a:gdLst/>
          <a:ahLst/>
          <a:cxnLst/>
          <a:rect l="0" t="0" r="0" b="0"/>
          <a:pathLst>
            <a:path>
              <a:moveTo>
                <a:pt x="0" y="45720"/>
              </a:moveTo>
              <a:lnTo>
                <a:pt x="69209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41576" y="1235589"/>
        <a:ext cx="36134" cy="7226"/>
      </dsp:txXfrm>
    </dsp:sp>
    <dsp:sp modelId="{00AF56C1-BB43-4AB5-BA98-0696A382A68B}">
      <dsp:nvSpPr>
        <dsp:cNvPr id="0" name=""/>
        <dsp:cNvSpPr/>
      </dsp:nvSpPr>
      <dsp:spPr>
        <a:xfrm>
          <a:off x="3873220" y="296551"/>
          <a:ext cx="3142173" cy="18853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969" tIns="161618" rIns="153969" bIns="161618" numCol="1" spcCol="1270" anchor="ctr" anchorCtr="0">
          <a:noAutofit/>
        </a:bodyPr>
        <a:lstStyle/>
        <a:p>
          <a:pPr marL="0" lvl="0" indent="0" algn="ctr" defTabSz="577850">
            <a:lnSpc>
              <a:spcPct val="90000"/>
            </a:lnSpc>
            <a:spcBef>
              <a:spcPct val="0"/>
            </a:spcBef>
            <a:spcAft>
              <a:spcPct val="35000"/>
            </a:spcAft>
            <a:buNone/>
          </a:pPr>
          <a:r>
            <a:rPr lang="en-GB" sz="1300" kern="1200"/>
            <a:t>Behaviour forms are not needed for yellows such as running in corridor. To be used only for amber and red. </a:t>
          </a:r>
          <a:endParaRPr lang="en-US" sz="1300" kern="1200"/>
        </a:p>
      </dsp:txBody>
      <dsp:txXfrm>
        <a:off x="3873220" y="296551"/>
        <a:ext cx="3142173" cy="1885303"/>
      </dsp:txXfrm>
    </dsp:sp>
    <dsp:sp modelId="{8C66F45E-1AE5-403C-AF64-A5F484DF5EF2}">
      <dsp:nvSpPr>
        <dsp:cNvPr id="0" name=""/>
        <dsp:cNvSpPr/>
      </dsp:nvSpPr>
      <dsp:spPr>
        <a:xfrm>
          <a:off x="1579433" y="2180055"/>
          <a:ext cx="7729746" cy="692099"/>
        </a:xfrm>
        <a:custGeom>
          <a:avLst/>
          <a:gdLst/>
          <a:ahLst/>
          <a:cxnLst/>
          <a:rect l="0" t="0" r="0" b="0"/>
          <a:pathLst>
            <a:path>
              <a:moveTo>
                <a:pt x="7729746" y="0"/>
              </a:moveTo>
              <a:lnTo>
                <a:pt x="7729746" y="363149"/>
              </a:lnTo>
              <a:lnTo>
                <a:pt x="0" y="363149"/>
              </a:lnTo>
              <a:lnTo>
                <a:pt x="0" y="692099"/>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50220" y="2522491"/>
        <a:ext cx="388172" cy="7226"/>
      </dsp:txXfrm>
    </dsp:sp>
    <dsp:sp modelId="{E2941F98-3CE8-4BD1-A7F8-CF5B12F69746}">
      <dsp:nvSpPr>
        <dsp:cNvPr id="0" name=""/>
        <dsp:cNvSpPr/>
      </dsp:nvSpPr>
      <dsp:spPr>
        <a:xfrm>
          <a:off x="7738093" y="296551"/>
          <a:ext cx="3142173" cy="18853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969" tIns="161618" rIns="153969" bIns="161618" numCol="1" spcCol="1270" anchor="ctr" anchorCtr="0">
          <a:noAutofit/>
        </a:bodyPr>
        <a:lstStyle/>
        <a:p>
          <a:pPr marL="0" lvl="0" indent="0" algn="ctr" defTabSz="577850">
            <a:lnSpc>
              <a:spcPct val="90000"/>
            </a:lnSpc>
            <a:spcBef>
              <a:spcPct val="0"/>
            </a:spcBef>
            <a:spcAft>
              <a:spcPct val="35000"/>
            </a:spcAft>
            <a:buNone/>
          </a:pPr>
          <a:r>
            <a:rPr lang="en-GB" sz="1300" kern="1200"/>
            <a:t>Parents informed by teachers about ambers. </a:t>
          </a:r>
          <a:endParaRPr lang="en-US" sz="1300" kern="1200"/>
        </a:p>
      </dsp:txBody>
      <dsp:txXfrm>
        <a:off x="7738093" y="296551"/>
        <a:ext cx="3142173" cy="1885303"/>
      </dsp:txXfrm>
    </dsp:sp>
    <dsp:sp modelId="{0FED736A-46F1-4227-A12F-CC0592E2214F}">
      <dsp:nvSpPr>
        <dsp:cNvPr id="0" name=""/>
        <dsp:cNvSpPr/>
      </dsp:nvSpPr>
      <dsp:spPr>
        <a:xfrm>
          <a:off x="3148720" y="3801487"/>
          <a:ext cx="692099" cy="91440"/>
        </a:xfrm>
        <a:custGeom>
          <a:avLst/>
          <a:gdLst/>
          <a:ahLst/>
          <a:cxnLst/>
          <a:rect l="0" t="0" r="0" b="0"/>
          <a:pathLst>
            <a:path>
              <a:moveTo>
                <a:pt x="0" y="45720"/>
              </a:moveTo>
              <a:lnTo>
                <a:pt x="69209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76702" y="3843593"/>
        <a:ext cx="36134" cy="7226"/>
      </dsp:txXfrm>
    </dsp:sp>
    <dsp:sp modelId="{F890F118-F9D8-4231-BB55-0BB961140EDE}">
      <dsp:nvSpPr>
        <dsp:cNvPr id="0" name=""/>
        <dsp:cNvSpPr/>
      </dsp:nvSpPr>
      <dsp:spPr>
        <a:xfrm>
          <a:off x="8347" y="2904555"/>
          <a:ext cx="3142173" cy="18853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969" tIns="161618" rIns="153969" bIns="161618" numCol="1" spcCol="1270" anchor="ctr" anchorCtr="0">
          <a:noAutofit/>
        </a:bodyPr>
        <a:lstStyle/>
        <a:p>
          <a:pPr marL="0" lvl="0" indent="0" algn="ctr" defTabSz="577850">
            <a:lnSpc>
              <a:spcPct val="90000"/>
            </a:lnSpc>
            <a:spcBef>
              <a:spcPct val="0"/>
            </a:spcBef>
            <a:spcAft>
              <a:spcPct val="35000"/>
            </a:spcAft>
            <a:buNone/>
          </a:pPr>
          <a:r>
            <a:rPr lang="en-GB" sz="1300" kern="1200"/>
            <a:t>SLT will inform parents about red behaviour. </a:t>
          </a:r>
          <a:endParaRPr lang="en-US" sz="1300" kern="1200"/>
        </a:p>
      </dsp:txBody>
      <dsp:txXfrm>
        <a:off x="8347" y="2904555"/>
        <a:ext cx="3142173" cy="1885303"/>
      </dsp:txXfrm>
    </dsp:sp>
    <dsp:sp modelId="{B2E44808-0216-49D1-A676-E1F6A4B8A8BD}">
      <dsp:nvSpPr>
        <dsp:cNvPr id="0" name=""/>
        <dsp:cNvSpPr/>
      </dsp:nvSpPr>
      <dsp:spPr>
        <a:xfrm>
          <a:off x="7013593" y="3801487"/>
          <a:ext cx="692099" cy="91440"/>
        </a:xfrm>
        <a:custGeom>
          <a:avLst/>
          <a:gdLst/>
          <a:ahLst/>
          <a:cxnLst/>
          <a:rect l="0" t="0" r="0" b="0"/>
          <a:pathLst>
            <a:path>
              <a:moveTo>
                <a:pt x="0" y="45720"/>
              </a:moveTo>
              <a:lnTo>
                <a:pt x="69209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41576" y="3843593"/>
        <a:ext cx="36134" cy="7226"/>
      </dsp:txXfrm>
    </dsp:sp>
    <dsp:sp modelId="{343677A7-9919-47D6-816E-FD374289E431}">
      <dsp:nvSpPr>
        <dsp:cNvPr id="0" name=""/>
        <dsp:cNvSpPr/>
      </dsp:nvSpPr>
      <dsp:spPr>
        <a:xfrm>
          <a:off x="3873220" y="2904555"/>
          <a:ext cx="3142173" cy="18853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969" tIns="161618" rIns="153969" bIns="161618" numCol="1" spcCol="1270" anchor="ctr" anchorCtr="0">
          <a:noAutofit/>
        </a:bodyPr>
        <a:lstStyle/>
        <a:p>
          <a:pPr marL="0" lvl="0" indent="0" algn="ctr" defTabSz="577850">
            <a:lnSpc>
              <a:spcPct val="90000"/>
            </a:lnSpc>
            <a:spcBef>
              <a:spcPct val="0"/>
            </a:spcBef>
            <a:spcAft>
              <a:spcPct val="35000"/>
            </a:spcAft>
            <a:buNone/>
          </a:pPr>
          <a:r>
            <a:rPr lang="en-GB" sz="1300" kern="1200"/>
            <a:t>There will be weekly updates on patterns  in SLT.</a:t>
          </a:r>
          <a:endParaRPr lang="en-US" sz="1300" kern="1200"/>
        </a:p>
      </dsp:txBody>
      <dsp:txXfrm>
        <a:off x="3873220" y="2904555"/>
        <a:ext cx="3142173" cy="1885303"/>
      </dsp:txXfrm>
    </dsp:sp>
    <dsp:sp modelId="{14CB81D1-68C1-4AC0-B7AF-1DAF4C9280E6}">
      <dsp:nvSpPr>
        <dsp:cNvPr id="0" name=""/>
        <dsp:cNvSpPr/>
      </dsp:nvSpPr>
      <dsp:spPr>
        <a:xfrm>
          <a:off x="1579433" y="4788058"/>
          <a:ext cx="7729746" cy="692099"/>
        </a:xfrm>
        <a:custGeom>
          <a:avLst/>
          <a:gdLst/>
          <a:ahLst/>
          <a:cxnLst/>
          <a:rect l="0" t="0" r="0" b="0"/>
          <a:pathLst>
            <a:path>
              <a:moveTo>
                <a:pt x="7729746" y="0"/>
              </a:moveTo>
              <a:lnTo>
                <a:pt x="7729746" y="363149"/>
              </a:lnTo>
              <a:lnTo>
                <a:pt x="0" y="363149"/>
              </a:lnTo>
              <a:lnTo>
                <a:pt x="0" y="692099"/>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50220" y="5130495"/>
        <a:ext cx="388172" cy="7226"/>
      </dsp:txXfrm>
    </dsp:sp>
    <dsp:sp modelId="{FF727B11-8BE9-420A-AF3D-8B4E26D4637C}">
      <dsp:nvSpPr>
        <dsp:cNvPr id="0" name=""/>
        <dsp:cNvSpPr/>
      </dsp:nvSpPr>
      <dsp:spPr>
        <a:xfrm>
          <a:off x="7738093" y="2904555"/>
          <a:ext cx="3142173" cy="18853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969" tIns="161618" rIns="153969" bIns="161618" numCol="1" spcCol="1270" anchor="ctr" anchorCtr="0">
          <a:noAutofit/>
        </a:bodyPr>
        <a:lstStyle/>
        <a:p>
          <a:pPr marL="0" lvl="0" indent="0" algn="ctr" defTabSz="577850">
            <a:lnSpc>
              <a:spcPct val="90000"/>
            </a:lnSpc>
            <a:spcBef>
              <a:spcPct val="0"/>
            </a:spcBef>
            <a:spcAft>
              <a:spcPct val="35000"/>
            </a:spcAft>
            <a:buNone/>
          </a:pPr>
          <a:r>
            <a:rPr lang="en-GB" sz="1300" kern="1200"/>
            <a:t>For all children who have a behaviour plan, teachers will need to upload these to teams so that they are easily accessible. Please upload these on teams under behaviour and then behaviour plans. Last year's teachers should make sure they are updated for the new teacher. </a:t>
          </a:r>
          <a:endParaRPr lang="en-US" sz="1300" kern="1200"/>
        </a:p>
      </dsp:txBody>
      <dsp:txXfrm>
        <a:off x="7738093" y="2904555"/>
        <a:ext cx="3142173" cy="1885303"/>
      </dsp:txXfrm>
    </dsp:sp>
    <dsp:sp modelId="{581E3317-4692-4D49-BB28-41B4C28D2E9C}">
      <dsp:nvSpPr>
        <dsp:cNvPr id="0" name=""/>
        <dsp:cNvSpPr/>
      </dsp:nvSpPr>
      <dsp:spPr>
        <a:xfrm>
          <a:off x="3148720" y="6409490"/>
          <a:ext cx="692099" cy="91440"/>
        </a:xfrm>
        <a:custGeom>
          <a:avLst/>
          <a:gdLst/>
          <a:ahLst/>
          <a:cxnLst/>
          <a:rect l="0" t="0" r="0" b="0"/>
          <a:pathLst>
            <a:path>
              <a:moveTo>
                <a:pt x="0" y="45720"/>
              </a:moveTo>
              <a:lnTo>
                <a:pt x="69209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76702" y="6451597"/>
        <a:ext cx="36134" cy="7226"/>
      </dsp:txXfrm>
    </dsp:sp>
    <dsp:sp modelId="{28F6ADA2-AC6C-4D81-B316-E65A8C99C384}">
      <dsp:nvSpPr>
        <dsp:cNvPr id="0" name=""/>
        <dsp:cNvSpPr/>
      </dsp:nvSpPr>
      <dsp:spPr>
        <a:xfrm>
          <a:off x="8347" y="5512558"/>
          <a:ext cx="3142173" cy="18853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969" tIns="161618" rIns="153969" bIns="161618" numCol="1" spcCol="1270" anchor="ctr" anchorCtr="0">
          <a:noAutofit/>
        </a:bodyPr>
        <a:lstStyle/>
        <a:p>
          <a:pPr marL="0" lvl="0" indent="0" algn="ctr" defTabSz="577850">
            <a:lnSpc>
              <a:spcPct val="90000"/>
            </a:lnSpc>
            <a:spcBef>
              <a:spcPct val="0"/>
            </a:spcBef>
            <a:spcAft>
              <a:spcPct val="35000"/>
            </a:spcAft>
            <a:buNone/>
          </a:pPr>
          <a:r>
            <a:rPr lang="en-GB" sz="1300" kern="1200"/>
            <a:t>Staff should only leave the classroom to find and additional adult if children are on red. </a:t>
          </a:r>
          <a:endParaRPr lang="en-US" sz="1300" kern="1200"/>
        </a:p>
      </dsp:txBody>
      <dsp:txXfrm>
        <a:off x="8347" y="5512558"/>
        <a:ext cx="3142173" cy="1885303"/>
      </dsp:txXfrm>
    </dsp:sp>
    <dsp:sp modelId="{8CD5BA5B-B204-4D61-9810-ADBBC1DFAC25}">
      <dsp:nvSpPr>
        <dsp:cNvPr id="0" name=""/>
        <dsp:cNvSpPr/>
      </dsp:nvSpPr>
      <dsp:spPr>
        <a:xfrm>
          <a:off x="3873220" y="5512558"/>
          <a:ext cx="3142173" cy="18853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969" tIns="161618" rIns="153969" bIns="161618" numCol="1" spcCol="1270" anchor="ctr" anchorCtr="0">
          <a:noAutofit/>
        </a:bodyPr>
        <a:lstStyle/>
        <a:p>
          <a:pPr marL="0" lvl="0" indent="0" algn="ctr" defTabSz="577850">
            <a:lnSpc>
              <a:spcPct val="90000"/>
            </a:lnSpc>
            <a:spcBef>
              <a:spcPct val="0"/>
            </a:spcBef>
            <a:spcAft>
              <a:spcPct val="35000"/>
            </a:spcAft>
            <a:buNone/>
          </a:pPr>
          <a:r>
            <a:rPr lang="en-GB" sz="1300" kern="1200"/>
            <a:t>During break times, remain proactive and spread out. It is important that we talk to and engage with the children. </a:t>
          </a:r>
          <a:endParaRPr lang="en-US" sz="1300" kern="1200"/>
        </a:p>
      </dsp:txBody>
      <dsp:txXfrm>
        <a:off x="3873220" y="5512558"/>
        <a:ext cx="3142173" cy="18853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B3FF2-6220-4888-A2B0-DD60A27868BE}">
      <dsp:nvSpPr>
        <dsp:cNvPr id="0" name=""/>
        <dsp:cNvSpPr/>
      </dsp:nvSpPr>
      <dsp:spPr>
        <a:xfrm>
          <a:off x="0" y="0"/>
          <a:ext cx="8826423" cy="92163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Please make sure you record accurately and precisely on my concern, being mindful of the language you use e.g if you record ‘spoke to mum’, how did you speak to mum? Was it face to face? Via dojo? On the phone?</a:t>
          </a:r>
          <a:endParaRPr lang="en-US" sz="1600" kern="1200"/>
        </a:p>
      </dsp:txBody>
      <dsp:txXfrm>
        <a:off x="26994" y="26994"/>
        <a:ext cx="7754033" cy="867642"/>
      </dsp:txXfrm>
    </dsp:sp>
    <dsp:sp modelId="{7B74CFA7-FB7C-4DB5-878F-FEE2E6CCC0C4}">
      <dsp:nvSpPr>
        <dsp:cNvPr id="0" name=""/>
        <dsp:cNvSpPr/>
      </dsp:nvSpPr>
      <dsp:spPr>
        <a:xfrm>
          <a:off x="739212" y="1089199"/>
          <a:ext cx="8826423" cy="921630"/>
        </a:xfrm>
        <a:prstGeom prst="roundRect">
          <a:avLst>
            <a:gd name="adj" fmla="val 10000"/>
          </a:avLst>
        </a:prstGeom>
        <a:solidFill>
          <a:schemeClr val="accent5">
            <a:hueOff val="-6742783"/>
            <a:satOff val="0"/>
            <a:lumOff val="10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When it says action taken, please do not write things like, ‘was told to put on my concern’ please write informatively who you spoke with, what did the child say?</a:t>
          </a:r>
          <a:endParaRPr lang="en-US" sz="1600" kern="1200"/>
        </a:p>
      </dsp:txBody>
      <dsp:txXfrm>
        <a:off x="766206" y="1116193"/>
        <a:ext cx="7434162" cy="867642"/>
      </dsp:txXfrm>
    </dsp:sp>
    <dsp:sp modelId="{432AF081-98C4-4091-BA78-D844A60E774E}">
      <dsp:nvSpPr>
        <dsp:cNvPr id="0" name=""/>
        <dsp:cNvSpPr/>
      </dsp:nvSpPr>
      <dsp:spPr>
        <a:xfrm>
          <a:off x="1467392" y="2178399"/>
          <a:ext cx="8826423" cy="921630"/>
        </a:xfrm>
        <a:prstGeom prst="roundRect">
          <a:avLst>
            <a:gd name="adj" fmla="val 10000"/>
          </a:avLst>
        </a:prstGeom>
        <a:solidFill>
          <a:schemeClr val="accent5">
            <a:hueOff val="-13485566"/>
            <a:satOff val="0"/>
            <a:lumOff val="20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Try and write as much detail as possible in the concern box. This helps when building evidence. </a:t>
          </a:r>
          <a:endParaRPr lang="en-US" sz="1600" kern="1200"/>
        </a:p>
      </dsp:txBody>
      <dsp:txXfrm>
        <a:off x="1494386" y="2205393"/>
        <a:ext cx="7445195" cy="867642"/>
      </dsp:txXfrm>
    </dsp:sp>
    <dsp:sp modelId="{90626AC9-23EB-42D9-9304-258A69C95557}">
      <dsp:nvSpPr>
        <dsp:cNvPr id="0" name=""/>
        <dsp:cNvSpPr/>
      </dsp:nvSpPr>
      <dsp:spPr>
        <a:xfrm>
          <a:off x="2206605" y="3267598"/>
          <a:ext cx="8826423" cy="921630"/>
        </a:xfrm>
        <a:prstGeom prst="roundRect">
          <a:avLst>
            <a:gd name="adj" fmla="val 10000"/>
          </a:avLst>
        </a:prstGeom>
        <a:solidFill>
          <a:schemeClr val="accent5">
            <a:hueOff val="-20228348"/>
            <a:satOff val="0"/>
            <a:lumOff val="3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If a child continues to appear unclean and unkept, keep recording it. As time consuming as it is, this is vital and often aids the case when children are under an active social worker. </a:t>
          </a:r>
          <a:endParaRPr lang="en-US" sz="1600" kern="1200"/>
        </a:p>
      </dsp:txBody>
      <dsp:txXfrm>
        <a:off x="2233599" y="3294592"/>
        <a:ext cx="7434162" cy="867642"/>
      </dsp:txXfrm>
    </dsp:sp>
    <dsp:sp modelId="{981DAC00-F9C0-41BF-AA11-5C17A04B1EE3}">
      <dsp:nvSpPr>
        <dsp:cNvPr id="0" name=""/>
        <dsp:cNvSpPr/>
      </dsp:nvSpPr>
      <dsp:spPr>
        <a:xfrm>
          <a:off x="8227363" y="705885"/>
          <a:ext cx="599059" cy="599059"/>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362151" y="705885"/>
        <a:ext cx="329483" cy="450792"/>
      </dsp:txXfrm>
    </dsp:sp>
    <dsp:sp modelId="{70A1EAEC-8FA2-4DE1-ACB3-80FE761343E8}">
      <dsp:nvSpPr>
        <dsp:cNvPr id="0" name=""/>
        <dsp:cNvSpPr/>
      </dsp:nvSpPr>
      <dsp:spPr>
        <a:xfrm>
          <a:off x="8966576" y="1795084"/>
          <a:ext cx="599059" cy="599059"/>
        </a:xfrm>
        <a:prstGeom prst="downArrow">
          <a:avLst>
            <a:gd name="adj1" fmla="val 55000"/>
            <a:gd name="adj2" fmla="val 45000"/>
          </a:avLst>
        </a:prstGeom>
        <a:solidFill>
          <a:schemeClr val="accent5">
            <a:tint val="40000"/>
            <a:alpha val="90000"/>
            <a:hueOff val="-10509347"/>
            <a:satOff val="21231"/>
            <a:lumOff val="2475"/>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9101364" y="1795084"/>
        <a:ext cx="329483" cy="450792"/>
      </dsp:txXfrm>
    </dsp:sp>
    <dsp:sp modelId="{4F963F36-71E9-447B-9FF3-BC89A5819A17}">
      <dsp:nvSpPr>
        <dsp:cNvPr id="0" name=""/>
        <dsp:cNvSpPr/>
      </dsp:nvSpPr>
      <dsp:spPr>
        <a:xfrm>
          <a:off x="9694756" y="2884284"/>
          <a:ext cx="599059" cy="599059"/>
        </a:xfrm>
        <a:prstGeom prst="downArrow">
          <a:avLst>
            <a:gd name="adj1" fmla="val 55000"/>
            <a:gd name="adj2" fmla="val 45000"/>
          </a:avLst>
        </a:prstGeom>
        <a:solidFill>
          <a:schemeClr val="accent5">
            <a:tint val="40000"/>
            <a:alpha val="90000"/>
            <a:hueOff val="-21018693"/>
            <a:satOff val="42461"/>
            <a:lumOff val="494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9829544" y="2884284"/>
        <a:ext cx="329483" cy="45079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Thursday, June 26, 2025</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19132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Thursday, June 26, 2025</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906342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Thursday, June 26, 2025</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850926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Thursday, June 26, 2025</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687463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Thursday, June 26, 2025</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061246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Thursday, June 26, 2025</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59449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Thursday, June 26, 2025</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3285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Thursday, June 26, 2025</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453155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Thursday, June 26, 2025</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271587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Thursday, June 26, 2025</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676162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Thursday, June 26, 2025</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827750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Thursday, June 26, 2025</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227593597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14" r:id="rId6"/>
    <p:sldLayoutId id="2147483710" r:id="rId7"/>
    <p:sldLayoutId id="2147483711" r:id="rId8"/>
    <p:sldLayoutId id="2147483712" r:id="rId9"/>
    <p:sldLayoutId id="2147483713" r:id="rId10"/>
    <p:sldLayoutId id="2147483715"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1" name="Rectangle 1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chemeClr val="accent2"/>
              </a:gs>
              <a:gs pos="100000">
                <a:schemeClr val="accent6">
                  <a:lumMod val="75000"/>
                  <a:alpha val="8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5">
                  <a:alpha val="35000"/>
                </a:schemeClr>
              </a:gs>
              <a:gs pos="100000">
                <a:schemeClr val="accent6">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trees with green leaves&#10;&#10;Description automatically generated">
            <a:extLst>
              <a:ext uri="{FF2B5EF4-FFF2-40B4-BE49-F238E27FC236}">
                <a16:creationId xmlns:a16="http://schemas.microsoft.com/office/drawing/2014/main" id="{F3722CA5-F077-41CE-81A6-EE77286F711E}"/>
              </a:ext>
            </a:extLst>
          </p:cNvPr>
          <p:cNvPicPr>
            <a:picLocks noChangeAspect="1"/>
          </p:cNvPicPr>
          <p:nvPr/>
        </p:nvPicPr>
        <p:blipFill>
          <a:blip r:embed="rId2"/>
          <a:srcRect r="1497" b="-1"/>
          <a:stretch/>
        </p:blipFill>
        <p:spPr>
          <a:xfrm>
            <a:off x="4038599" y="10"/>
            <a:ext cx="8160026" cy="6875809"/>
          </a:xfrm>
          <a:prstGeom prst="rect">
            <a:avLst/>
          </a:prstGeom>
        </p:spPr>
      </p:pic>
      <p:sp>
        <p:nvSpPr>
          <p:cNvPr id="124" name="Freeform: Shape 123">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3A38CE2-559D-4206-927F-6ED8D9CCFF75}"/>
              </a:ext>
            </a:extLst>
          </p:cNvPr>
          <p:cNvSpPr>
            <a:spLocks noGrp="1"/>
          </p:cNvSpPr>
          <p:nvPr>
            <p:ph type="ctrTitle"/>
          </p:nvPr>
        </p:nvSpPr>
        <p:spPr>
          <a:xfrm>
            <a:off x="463825" y="2950387"/>
            <a:ext cx="3077044" cy="3531403"/>
          </a:xfrm>
        </p:spPr>
        <p:txBody>
          <a:bodyPr anchor="t">
            <a:normAutofit/>
          </a:bodyPr>
          <a:lstStyle/>
          <a:p>
            <a:pPr algn="r"/>
            <a:r>
              <a:rPr lang="en-GB" sz="2700">
                <a:solidFill>
                  <a:schemeClr val="bg1"/>
                </a:solidFill>
                <a:latin typeface="Amasis MT Pro Black" panose="020B0604020202020204" pitchFamily="18" charset="0"/>
              </a:rPr>
              <a:t>Behaviour at the Grove</a:t>
            </a:r>
          </a:p>
        </p:txBody>
      </p:sp>
      <p:sp>
        <p:nvSpPr>
          <p:cNvPr id="3" name="Subtitle 2">
            <a:extLst>
              <a:ext uri="{FF2B5EF4-FFF2-40B4-BE49-F238E27FC236}">
                <a16:creationId xmlns:a16="http://schemas.microsoft.com/office/drawing/2014/main" id="{F3861EDE-3DBB-4D98-AF81-AC0BAAD1030F}"/>
              </a:ext>
            </a:extLst>
          </p:cNvPr>
          <p:cNvSpPr>
            <a:spLocks noGrp="1"/>
          </p:cNvSpPr>
          <p:nvPr>
            <p:ph type="subTitle" idx="1"/>
          </p:nvPr>
        </p:nvSpPr>
        <p:spPr>
          <a:xfrm>
            <a:off x="642026" y="525970"/>
            <a:ext cx="2898843" cy="1866356"/>
          </a:xfrm>
        </p:spPr>
        <p:txBody>
          <a:bodyPr anchor="b">
            <a:normAutofit/>
          </a:bodyPr>
          <a:lstStyle/>
          <a:p>
            <a:r>
              <a:rPr lang="en-GB" sz="2000" dirty="0">
                <a:solidFill>
                  <a:schemeClr val="bg1"/>
                </a:solidFill>
              </a:rPr>
              <a:t>Thursday 22ND AUGUST 2024</a:t>
            </a:r>
          </a:p>
        </p:txBody>
      </p:sp>
    </p:spTree>
    <p:extLst>
      <p:ext uri="{BB962C8B-B14F-4D97-AF65-F5344CB8AC3E}">
        <p14:creationId xmlns:p14="http://schemas.microsoft.com/office/powerpoint/2010/main" val="58965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30709EE-1E3D-1F85-CA37-0724DEDB020A}"/>
              </a:ext>
            </a:extLst>
          </p:cNvPr>
          <p:cNvSpPr>
            <a:spLocks noGrp="1"/>
          </p:cNvSpPr>
          <p:nvPr>
            <p:ph type="title"/>
          </p:nvPr>
        </p:nvSpPr>
        <p:spPr>
          <a:xfrm>
            <a:off x="387927" y="1028701"/>
            <a:ext cx="3248863" cy="3020785"/>
          </a:xfrm>
        </p:spPr>
        <p:txBody>
          <a:bodyPr>
            <a:normAutofit/>
          </a:bodyPr>
          <a:lstStyle/>
          <a:p>
            <a:pPr algn="r"/>
            <a:r>
              <a:rPr lang="en-GB" sz="2700">
                <a:solidFill>
                  <a:schemeClr val="bg1"/>
                </a:solidFill>
              </a:rPr>
              <a:t>Reflection room reminders</a:t>
            </a:r>
          </a:p>
        </p:txBody>
      </p:sp>
      <p:sp>
        <p:nvSpPr>
          <p:cNvPr id="3" name="Content Placeholder 2">
            <a:extLst>
              <a:ext uri="{FF2B5EF4-FFF2-40B4-BE49-F238E27FC236}">
                <a16:creationId xmlns:a16="http://schemas.microsoft.com/office/drawing/2014/main" id="{3B95C5B9-8D6C-5521-ECBF-536BD8165D91}"/>
              </a:ext>
            </a:extLst>
          </p:cNvPr>
          <p:cNvSpPr>
            <a:spLocks noGrp="1"/>
          </p:cNvSpPr>
          <p:nvPr>
            <p:ph idx="1"/>
          </p:nvPr>
        </p:nvSpPr>
        <p:spPr>
          <a:xfrm>
            <a:off x="4777409" y="1028702"/>
            <a:ext cx="6273972" cy="4843462"/>
          </a:xfrm>
        </p:spPr>
        <p:txBody>
          <a:bodyPr>
            <a:normAutofit/>
          </a:bodyPr>
          <a:lstStyle/>
          <a:p>
            <a:pPr>
              <a:lnSpc>
                <a:spcPct val="110000"/>
              </a:lnSpc>
            </a:pPr>
            <a:r>
              <a:rPr lang="en-GB" sz="1800"/>
              <a:t>Please continue to fill out the first part of the reflection form so that we know why the child has come into us. </a:t>
            </a:r>
          </a:p>
          <a:p>
            <a:pPr>
              <a:lnSpc>
                <a:spcPct val="110000"/>
              </a:lnSpc>
            </a:pPr>
            <a:r>
              <a:rPr lang="en-GB" sz="1800"/>
              <a:t>Please explain clearly to children which school rule they have broken and how. This helps the child to understand and process why they are in the reflection room. </a:t>
            </a:r>
          </a:p>
          <a:p>
            <a:pPr>
              <a:lnSpc>
                <a:spcPct val="110000"/>
              </a:lnSpc>
            </a:pPr>
            <a:r>
              <a:rPr lang="en-GB" sz="1800"/>
              <a:t>There will be no reflection time for homework not being completed. This needs to be discussed initially between the class teacher and parents/carers.</a:t>
            </a:r>
          </a:p>
          <a:p>
            <a:pPr>
              <a:lnSpc>
                <a:spcPct val="110000"/>
              </a:lnSpc>
            </a:pPr>
            <a:r>
              <a:rPr lang="en-GB" sz="1800"/>
              <a:t>Please do not leave children in the reflection room or standing outside in the corridor if an adult is not present.</a:t>
            </a:r>
          </a:p>
          <a:p>
            <a:pPr>
              <a:lnSpc>
                <a:spcPct val="110000"/>
              </a:lnSpc>
            </a:pPr>
            <a:r>
              <a:rPr lang="en-GB" sz="1800"/>
              <a:t>When children are being in repeatedly for the same thing, we need to ask why.</a:t>
            </a:r>
          </a:p>
          <a:p>
            <a:pPr>
              <a:lnSpc>
                <a:spcPct val="110000"/>
              </a:lnSpc>
            </a:pPr>
            <a:r>
              <a:rPr lang="en-GB" sz="1800"/>
              <a:t>Behaviour boosts and conformity habits are vital. </a:t>
            </a:r>
          </a:p>
          <a:p>
            <a:pPr>
              <a:lnSpc>
                <a:spcPct val="110000"/>
              </a:lnSpc>
            </a:pPr>
            <a:endParaRPr lang="en-GB" sz="1800"/>
          </a:p>
        </p:txBody>
      </p:sp>
    </p:spTree>
    <p:extLst>
      <p:ext uri="{BB962C8B-B14F-4D97-AF65-F5344CB8AC3E}">
        <p14:creationId xmlns:p14="http://schemas.microsoft.com/office/powerpoint/2010/main" val="867862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383CC5D-71E8-4CB2-8E4A-F1E4FF6DC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DA5AC1-43C5-4243-9028-07DBB80D0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
            <a:ext cx="12192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A4EDA1C-27A1-4C83-ACE4-6675EC924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9161" y="9109"/>
            <a:ext cx="7792839" cy="1594270"/>
          </a:xfrm>
          <a:prstGeom prst="rect">
            <a:avLst/>
          </a:prstGeom>
          <a:gradFill>
            <a:gsLst>
              <a:gs pos="22000">
                <a:schemeClr val="accent2">
                  <a:alpha val="0"/>
                </a:schemeClr>
              </a:gs>
              <a:gs pos="99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C2185E4-B584-4B9D-9440-DEA0FB9D9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21976" y="-906246"/>
            <a:ext cx="1602951" cy="3416298"/>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F33EC8A-EE0A-4395-97E2-DAD467CF7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51242" y="0"/>
            <a:ext cx="9729549" cy="16001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F85DA95-16A4-404E-9BFF-27F8E4FC7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30"/>
            <a:ext cx="7910111" cy="1600198"/>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812579-708B-E840-1B87-AE5F7A7E7B60}"/>
              </a:ext>
            </a:extLst>
          </p:cNvPr>
          <p:cNvSpPr>
            <a:spLocks noGrp="1"/>
          </p:cNvSpPr>
          <p:nvPr>
            <p:ph type="title"/>
          </p:nvPr>
        </p:nvSpPr>
        <p:spPr>
          <a:xfrm>
            <a:off x="1157084" y="374427"/>
            <a:ext cx="10374517" cy="971512"/>
          </a:xfrm>
        </p:spPr>
        <p:txBody>
          <a:bodyPr anchor="ctr">
            <a:normAutofit/>
          </a:bodyPr>
          <a:lstStyle/>
          <a:p>
            <a:r>
              <a:rPr lang="en-GB" sz="3200">
                <a:solidFill>
                  <a:schemeClr val="bg1"/>
                </a:solidFill>
                <a:latin typeface="+mn-lt"/>
              </a:rPr>
              <a:t>Recording on my concern</a:t>
            </a:r>
          </a:p>
        </p:txBody>
      </p:sp>
      <p:graphicFrame>
        <p:nvGraphicFramePr>
          <p:cNvPr id="5" name="Content Placeholder 2">
            <a:extLst>
              <a:ext uri="{FF2B5EF4-FFF2-40B4-BE49-F238E27FC236}">
                <a16:creationId xmlns:a16="http://schemas.microsoft.com/office/drawing/2014/main" id="{F5B236A6-E454-091E-FCD4-76F8DE2D0974}"/>
              </a:ext>
            </a:extLst>
          </p:cNvPr>
          <p:cNvGraphicFramePr>
            <a:graphicFrameLocks noGrp="1"/>
          </p:cNvGraphicFramePr>
          <p:nvPr>
            <p:ph idx="1"/>
            <p:extLst>
              <p:ext uri="{D42A27DB-BD31-4B8C-83A1-F6EECF244321}">
                <p14:modId xmlns:p14="http://schemas.microsoft.com/office/powerpoint/2010/main" val="825410566"/>
              </p:ext>
            </p:extLst>
          </p:nvPr>
        </p:nvGraphicFramePr>
        <p:xfrm>
          <a:off x="579474" y="2062715"/>
          <a:ext cx="11033029" cy="4189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1431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1FE7EFA-5F2D-46FC-A895-BB21620571CA}"/>
              </a:ext>
            </a:extLst>
          </p:cNvPr>
          <p:cNvSpPr>
            <a:spLocks noGrp="1"/>
          </p:cNvSpPr>
          <p:nvPr>
            <p:ph type="title"/>
          </p:nvPr>
        </p:nvSpPr>
        <p:spPr>
          <a:xfrm>
            <a:off x="387927" y="1028701"/>
            <a:ext cx="3248863" cy="3020785"/>
          </a:xfrm>
        </p:spPr>
        <p:txBody>
          <a:bodyPr>
            <a:normAutofit/>
          </a:bodyPr>
          <a:lstStyle/>
          <a:p>
            <a:pPr algn="r"/>
            <a:r>
              <a:rPr lang="en-GB" sz="2500">
                <a:solidFill>
                  <a:schemeClr val="bg1"/>
                </a:solidFill>
              </a:rPr>
              <a:t>Things to remember….</a:t>
            </a:r>
          </a:p>
        </p:txBody>
      </p:sp>
      <p:sp>
        <p:nvSpPr>
          <p:cNvPr id="3" name="Content Placeholder 2">
            <a:extLst>
              <a:ext uri="{FF2B5EF4-FFF2-40B4-BE49-F238E27FC236}">
                <a16:creationId xmlns:a16="http://schemas.microsoft.com/office/drawing/2014/main" id="{DBBB3A7E-22E2-4379-9DE7-1D995ED3D3F1}"/>
              </a:ext>
            </a:extLst>
          </p:cNvPr>
          <p:cNvSpPr>
            <a:spLocks noGrp="1"/>
          </p:cNvSpPr>
          <p:nvPr>
            <p:ph idx="1"/>
          </p:nvPr>
        </p:nvSpPr>
        <p:spPr>
          <a:xfrm>
            <a:off x="4777409" y="1028702"/>
            <a:ext cx="6273972" cy="4843462"/>
          </a:xfrm>
        </p:spPr>
        <p:txBody>
          <a:bodyPr>
            <a:normAutofit/>
          </a:bodyPr>
          <a:lstStyle/>
          <a:p>
            <a:pPr>
              <a:lnSpc>
                <a:spcPct val="110000"/>
              </a:lnSpc>
            </a:pPr>
            <a:r>
              <a:rPr lang="en-GB" sz="1800" dirty="0"/>
              <a:t>Some of our children will not have enjoyed the summer holidays so please try to refrain from asking where they went on holiday, some won't have left home.</a:t>
            </a:r>
          </a:p>
          <a:p>
            <a:pPr>
              <a:lnSpc>
                <a:spcPct val="110000"/>
              </a:lnSpc>
            </a:pPr>
            <a:r>
              <a:rPr lang="en-GB" sz="1800" dirty="0"/>
              <a:t>The cost of living crisis is pushing families into poverty. Please bear this in mind when children come into school next week as it could be a reason why we are seeing behaviour. We are always here to help with this. We have charities who have helped families with their energy bills. Food bags are available, free breakfast club, uniform support and </a:t>
            </a:r>
            <a:r>
              <a:rPr lang="en-GB" sz="1800" dirty="0" err="1"/>
              <a:t>Madmac</a:t>
            </a:r>
            <a:r>
              <a:rPr lang="en-GB" sz="1800" dirty="0"/>
              <a:t> to help with finances and debt management. We will help in every way possible. </a:t>
            </a:r>
          </a:p>
          <a:p>
            <a:pPr>
              <a:lnSpc>
                <a:spcPct val="110000"/>
              </a:lnSpc>
            </a:pPr>
            <a:r>
              <a:rPr lang="en-GB" sz="1800" dirty="0"/>
              <a:t>Please make sure you are outside before the bell at the end of break and lunch. During the lining up, we often see behaviour incidents. Please keep those children away from each other who you know don’t make the right choices in each other's company.  </a:t>
            </a:r>
          </a:p>
        </p:txBody>
      </p:sp>
    </p:spTree>
    <p:extLst>
      <p:ext uri="{BB962C8B-B14F-4D97-AF65-F5344CB8AC3E}">
        <p14:creationId xmlns:p14="http://schemas.microsoft.com/office/powerpoint/2010/main" val="3978133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0D239D1-A112-E7BB-D4B0-72FB5241A6A5}"/>
              </a:ext>
            </a:extLst>
          </p:cNvPr>
          <p:cNvSpPr>
            <a:spLocks noGrp="1"/>
          </p:cNvSpPr>
          <p:nvPr>
            <p:ph type="title"/>
          </p:nvPr>
        </p:nvSpPr>
        <p:spPr>
          <a:xfrm>
            <a:off x="387927" y="1028701"/>
            <a:ext cx="3248863" cy="3020785"/>
          </a:xfrm>
        </p:spPr>
        <p:txBody>
          <a:bodyPr>
            <a:normAutofit/>
          </a:bodyPr>
          <a:lstStyle/>
          <a:p>
            <a:pPr algn="r"/>
            <a:r>
              <a:rPr lang="en-GB" sz="2000">
                <a:solidFill>
                  <a:schemeClr val="bg1"/>
                </a:solidFill>
              </a:rPr>
              <a:t>Consistencies that help improve behaviour.</a:t>
            </a:r>
          </a:p>
        </p:txBody>
      </p:sp>
      <p:sp>
        <p:nvSpPr>
          <p:cNvPr id="3" name="Content Placeholder 2">
            <a:extLst>
              <a:ext uri="{FF2B5EF4-FFF2-40B4-BE49-F238E27FC236}">
                <a16:creationId xmlns:a16="http://schemas.microsoft.com/office/drawing/2014/main" id="{4BE4CE5B-E929-D10E-83BE-77BFE8DCE732}"/>
              </a:ext>
            </a:extLst>
          </p:cNvPr>
          <p:cNvSpPr>
            <a:spLocks noGrp="1"/>
          </p:cNvSpPr>
          <p:nvPr>
            <p:ph idx="1"/>
          </p:nvPr>
        </p:nvSpPr>
        <p:spPr>
          <a:xfrm>
            <a:off x="4777408" y="697832"/>
            <a:ext cx="6279613" cy="5471458"/>
          </a:xfrm>
        </p:spPr>
        <p:txBody>
          <a:bodyPr>
            <a:normAutofit fontScale="85000" lnSpcReduction="10000"/>
          </a:bodyPr>
          <a:lstStyle/>
          <a:p>
            <a:pPr>
              <a:lnSpc>
                <a:spcPct val="110000"/>
              </a:lnSpc>
            </a:pPr>
            <a:r>
              <a:rPr lang="en-GB" sz="1700" dirty="0"/>
              <a:t>Keep allocating 2/3 dojos a day</a:t>
            </a:r>
          </a:p>
          <a:p>
            <a:pPr>
              <a:lnSpc>
                <a:spcPct val="110000"/>
              </a:lnSpc>
            </a:pPr>
            <a:r>
              <a:rPr lang="en-GB" sz="1700" dirty="0"/>
              <a:t>After a weekend, if you notice a child is struggling in lessons, find out why. It could be that the child hasn’t had any breakfast or an incident happened over the weekend. </a:t>
            </a:r>
          </a:p>
          <a:p>
            <a:pPr>
              <a:lnSpc>
                <a:spcPct val="110000"/>
              </a:lnSpc>
            </a:pPr>
            <a:r>
              <a:rPr lang="en-GB" sz="1700" dirty="0"/>
              <a:t>Be aware on Friday's children are tired and become less enthusiastic about their learning. </a:t>
            </a:r>
          </a:p>
          <a:p>
            <a:pPr>
              <a:lnSpc>
                <a:spcPct val="110000"/>
              </a:lnSpc>
            </a:pPr>
            <a:r>
              <a:rPr lang="en-GB" sz="1700" dirty="0"/>
              <a:t>Remember that for some children, a weekend at home isn’t always positive, school is their safe place.</a:t>
            </a:r>
          </a:p>
          <a:p>
            <a:pPr>
              <a:lnSpc>
                <a:spcPct val="110000"/>
              </a:lnSpc>
            </a:pPr>
            <a:r>
              <a:rPr lang="en-GB" sz="1700" dirty="0"/>
              <a:t>Be consistent with the new behaviour policy no matter the time of day or day of the week. </a:t>
            </a:r>
          </a:p>
          <a:p>
            <a:pPr>
              <a:lnSpc>
                <a:spcPct val="110000"/>
              </a:lnSpc>
            </a:pPr>
            <a:r>
              <a:rPr lang="en-GB" sz="1700" dirty="0"/>
              <a:t>Staff need to always be modelling behaviours and self-regulation, even after school as we have clubs on. </a:t>
            </a:r>
          </a:p>
          <a:p>
            <a:pPr>
              <a:lnSpc>
                <a:spcPct val="110000"/>
              </a:lnSpc>
            </a:pPr>
            <a:r>
              <a:rPr lang="en-GB" sz="1700" dirty="0"/>
              <a:t>Please make sure when talking, you do this in the staff room away from the corridors. </a:t>
            </a:r>
          </a:p>
          <a:p>
            <a:pPr>
              <a:lnSpc>
                <a:spcPct val="110000"/>
              </a:lnSpc>
            </a:pPr>
            <a:r>
              <a:rPr lang="en-GB" sz="1700" dirty="0"/>
              <a:t>Keep referring back to the rules, routines and scripts document. </a:t>
            </a:r>
          </a:p>
          <a:p>
            <a:pPr>
              <a:lnSpc>
                <a:spcPct val="110000"/>
              </a:lnSpc>
            </a:pPr>
            <a:r>
              <a:rPr lang="en-GB" sz="1700" dirty="0"/>
              <a:t>Make sure that you are out on time in the morning for your meet and greet children. </a:t>
            </a:r>
          </a:p>
          <a:p>
            <a:pPr>
              <a:lnSpc>
                <a:spcPct val="110000"/>
              </a:lnSpc>
            </a:pPr>
            <a:r>
              <a:rPr lang="en-GB" sz="1700" dirty="0"/>
              <a:t>Continue to use positive language around children and remain mindful to not talk about the children in front of them. ‘Banter’ and sarcasm have a time and place. </a:t>
            </a:r>
          </a:p>
          <a:p>
            <a:pPr>
              <a:lnSpc>
                <a:spcPct val="110000"/>
              </a:lnSpc>
            </a:pPr>
            <a:endParaRPr lang="en-GB" sz="1600" dirty="0"/>
          </a:p>
          <a:p>
            <a:pPr>
              <a:lnSpc>
                <a:spcPct val="110000"/>
              </a:lnSpc>
            </a:pPr>
            <a:endParaRPr lang="en-GB" sz="1300" dirty="0"/>
          </a:p>
        </p:txBody>
      </p:sp>
    </p:spTree>
    <p:extLst>
      <p:ext uri="{BB962C8B-B14F-4D97-AF65-F5344CB8AC3E}">
        <p14:creationId xmlns:p14="http://schemas.microsoft.com/office/powerpoint/2010/main" val="821334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E2A09E6-485E-A0BA-3CC1-18BD31092E1E}"/>
              </a:ext>
            </a:extLst>
          </p:cNvPr>
          <p:cNvSpPr>
            <a:spLocks noGrp="1"/>
          </p:cNvSpPr>
          <p:nvPr>
            <p:ph type="title"/>
          </p:nvPr>
        </p:nvSpPr>
        <p:spPr>
          <a:xfrm>
            <a:off x="387927" y="1028701"/>
            <a:ext cx="3248863" cy="3020785"/>
          </a:xfrm>
        </p:spPr>
        <p:txBody>
          <a:bodyPr>
            <a:normAutofit/>
          </a:bodyPr>
          <a:lstStyle/>
          <a:p>
            <a:pPr algn="r"/>
            <a:r>
              <a:rPr lang="en-GB" sz="2200">
                <a:solidFill>
                  <a:schemeClr val="bg1"/>
                </a:solidFill>
              </a:rPr>
              <a:t> Journey to outstanding</a:t>
            </a:r>
          </a:p>
        </p:txBody>
      </p:sp>
      <p:sp>
        <p:nvSpPr>
          <p:cNvPr id="7" name="Content Placeholder 2">
            <a:extLst>
              <a:ext uri="{FF2B5EF4-FFF2-40B4-BE49-F238E27FC236}">
                <a16:creationId xmlns:a16="http://schemas.microsoft.com/office/drawing/2014/main" id="{572A8061-CE99-CD48-071B-FA3226EC4E54}"/>
              </a:ext>
            </a:extLst>
          </p:cNvPr>
          <p:cNvSpPr>
            <a:spLocks noGrp="1"/>
          </p:cNvSpPr>
          <p:nvPr>
            <p:ph idx="1"/>
          </p:nvPr>
        </p:nvSpPr>
        <p:spPr>
          <a:xfrm>
            <a:off x="4777409" y="1028702"/>
            <a:ext cx="6273972" cy="5432256"/>
          </a:xfrm>
        </p:spPr>
        <p:txBody>
          <a:bodyPr>
            <a:normAutofit fontScale="92500" lnSpcReduction="20000"/>
          </a:bodyPr>
          <a:lstStyle/>
          <a:p>
            <a:pPr>
              <a:lnSpc>
                <a:spcPct val="110000"/>
              </a:lnSpc>
            </a:pPr>
            <a:r>
              <a:rPr lang="en-GB" sz="1800" dirty="0"/>
              <a:t>Consistency is key, we must always follow the behaviour policy.</a:t>
            </a:r>
          </a:p>
          <a:p>
            <a:pPr>
              <a:lnSpc>
                <a:spcPct val="110000"/>
              </a:lnSpc>
            </a:pPr>
            <a:r>
              <a:rPr lang="en-GB" sz="1800" dirty="0"/>
              <a:t>Following on from my NPQ and the research around behaviour culture, teachers should imagine that there is a heat map of their movement around the classroom. Behaviour will be better when the teacher is moving around the classroom and not standing in the same spot. This helps to keep the child engaged. </a:t>
            </a:r>
          </a:p>
          <a:p>
            <a:pPr>
              <a:lnSpc>
                <a:spcPct val="110000"/>
              </a:lnSpc>
            </a:pPr>
            <a:r>
              <a:rPr lang="en-GB" sz="1800" dirty="0"/>
              <a:t>Continue to communicate with parents and report back on any behaviour. Try and do this verbally where possible. If you recognise that a child is struggling or starting to display behaviour, speak with parent/carers and work together. </a:t>
            </a:r>
          </a:p>
          <a:p>
            <a:pPr>
              <a:lnSpc>
                <a:spcPct val="110000"/>
              </a:lnSpc>
            </a:pPr>
            <a:r>
              <a:rPr lang="en-GB" sz="1800" dirty="0"/>
              <a:t>Pupil voice on behaviour is vital. Pupils should be able to clarify what good behaviour looks like and demonstrate this. Pupils should be able to speak about how they feel safe </a:t>
            </a:r>
            <a:r>
              <a:rPr lang="en-GB" sz="1800" dirty="0" err="1"/>
              <a:t>e.g</a:t>
            </a:r>
            <a:r>
              <a:rPr lang="en-GB" sz="1800" dirty="0"/>
              <a:t> ‘we had to vacate the classroom so that we are safe’. Please remind them of this. </a:t>
            </a:r>
          </a:p>
          <a:p>
            <a:pPr>
              <a:lnSpc>
                <a:spcPct val="110000"/>
              </a:lnSpc>
            </a:pPr>
            <a:r>
              <a:rPr lang="en-GB" sz="1800" dirty="0"/>
              <a:t>Attendance and behaviour are linked. We need to support children with their attendance and improve our attendance overall as a school. If you notice a decline in a child's attendance in your class, please come and speak with us so that we can work together to tackle this. We do have fortnightly attendance meetings to tackle this. </a:t>
            </a:r>
          </a:p>
          <a:p>
            <a:pPr>
              <a:lnSpc>
                <a:spcPct val="110000"/>
              </a:lnSpc>
            </a:pPr>
            <a:endParaRPr lang="en-GB" sz="1400" dirty="0"/>
          </a:p>
          <a:p>
            <a:pPr>
              <a:lnSpc>
                <a:spcPct val="110000"/>
              </a:lnSpc>
            </a:pPr>
            <a:endParaRPr lang="en-GB" sz="1400" dirty="0"/>
          </a:p>
          <a:p>
            <a:pPr>
              <a:lnSpc>
                <a:spcPct val="110000"/>
              </a:lnSpc>
            </a:pPr>
            <a:endParaRPr lang="en-GB" sz="1400" dirty="0"/>
          </a:p>
        </p:txBody>
      </p:sp>
    </p:spTree>
    <p:extLst>
      <p:ext uri="{BB962C8B-B14F-4D97-AF65-F5344CB8AC3E}">
        <p14:creationId xmlns:p14="http://schemas.microsoft.com/office/powerpoint/2010/main" val="1637669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87C8D-8F1C-1258-A0E6-117DB48E49A2}"/>
              </a:ext>
            </a:extLst>
          </p:cNvPr>
          <p:cNvSpPr>
            <a:spLocks noGrp="1"/>
          </p:cNvSpPr>
          <p:nvPr>
            <p:ph type="title"/>
          </p:nvPr>
        </p:nvSpPr>
        <p:spPr>
          <a:xfrm>
            <a:off x="1371600" y="365760"/>
            <a:ext cx="10241280" cy="1167618"/>
          </a:xfrm>
        </p:spPr>
        <p:txBody>
          <a:bodyPr>
            <a:normAutofit/>
          </a:bodyPr>
          <a:lstStyle/>
          <a:p>
            <a:pPr algn="ctr"/>
            <a:r>
              <a:rPr lang="en-GB" sz="4000" u="sng" dirty="0">
                <a:latin typeface="Lucida Handwriting" panose="03010101010101010101" pitchFamily="66" charset="0"/>
                <a:cs typeface="Dreaming Outloud Script Pro" panose="020F0502020204030204" pitchFamily="66" charset="0"/>
              </a:rPr>
              <a:t>ASENSE OF BELONGING</a:t>
            </a:r>
          </a:p>
        </p:txBody>
      </p:sp>
      <p:sp>
        <p:nvSpPr>
          <p:cNvPr id="3" name="Content Placeholder 2">
            <a:extLst>
              <a:ext uri="{FF2B5EF4-FFF2-40B4-BE49-F238E27FC236}">
                <a16:creationId xmlns:a16="http://schemas.microsoft.com/office/drawing/2014/main" id="{C55776BC-56B8-6E35-D60C-5AEA47235F59}"/>
              </a:ext>
            </a:extLst>
          </p:cNvPr>
          <p:cNvSpPr>
            <a:spLocks noGrp="1"/>
          </p:cNvSpPr>
          <p:nvPr>
            <p:ph idx="1"/>
          </p:nvPr>
        </p:nvSpPr>
        <p:spPr>
          <a:xfrm>
            <a:off x="225083" y="2029968"/>
            <a:ext cx="11648049" cy="4041648"/>
          </a:xfrm>
        </p:spPr>
        <p:txBody>
          <a:bodyPr/>
          <a:lstStyle/>
          <a:p>
            <a:pPr marL="0" indent="0">
              <a:buNone/>
            </a:pPr>
            <a:r>
              <a:rPr lang="en-GB" sz="2800" dirty="0"/>
              <a:t>Researchers have found that students who feel confident that they belong in their school and class, and are valued by their teachers and peers, have fewer behaviour problems (Romero, 2018) They also learn better; it has been argued that when pupils are unsure about whether belong, they are constantly on the look-out for cues in the environment that signal whether or not they fit in. This hypervigilance uses up cognitive resources that are essential for learning. </a:t>
            </a:r>
          </a:p>
          <a:p>
            <a:pPr marL="0" indent="0">
              <a:buNone/>
            </a:pPr>
            <a:endParaRPr lang="en-GB" dirty="0"/>
          </a:p>
        </p:txBody>
      </p:sp>
    </p:spTree>
    <p:extLst>
      <p:ext uri="{BB962C8B-B14F-4D97-AF65-F5344CB8AC3E}">
        <p14:creationId xmlns:p14="http://schemas.microsoft.com/office/powerpoint/2010/main" val="2062791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8" name="Rectangle 47">
            <a:extLst>
              <a:ext uri="{FF2B5EF4-FFF2-40B4-BE49-F238E27FC236}">
                <a16:creationId xmlns:a16="http://schemas.microsoft.com/office/drawing/2014/main" id="{1DBC8414-BE7E-4B6C-A114-B2C3795C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000"/>
                  <a:lumOff val="40000"/>
                  <a:alpha val="0"/>
                </a:schemeClr>
              </a:gs>
              <a:gs pos="99000">
                <a:schemeClr val="accent2">
                  <a:alpha val="92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DE6E822A-8BCF-432C-83E6-BBE821476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000">
                <a:schemeClr val="accent4">
                  <a:lumMod val="20000"/>
                  <a:lumOff val="80000"/>
                  <a:alpha val="200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ECF7F9F-F821-3537-4F4F-61986C9A9E29}"/>
              </a:ext>
            </a:extLst>
          </p:cNvPr>
          <p:cNvSpPr>
            <a:spLocks noGrp="1"/>
          </p:cNvSpPr>
          <p:nvPr>
            <p:ph type="title"/>
          </p:nvPr>
        </p:nvSpPr>
        <p:spPr>
          <a:xfrm>
            <a:off x="474243" y="681317"/>
            <a:ext cx="3236613" cy="4453391"/>
          </a:xfrm>
        </p:spPr>
        <p:txBody>
          <a:bodyPr vert="horz" lIns="0" tIns="0" rIns="0" bIns="0" rtlCol="0" anchor="b">
            <a:normAutofit/>
          </a:bodyPr>
          <a:lstStyle/>
          <a:p>
            <a:pPr algn="r"/>
            <a:r>
              <a:rPr lang="en-US" sz="3200" spc="750" dirty="0">
                <a:solidFill>
                  <a:schemeClr val="bg1"/>
                </a:solidFill>
              </a:rPr>
              <a:t>Four reasons why children don’t behave </a:t>
            </a:r>
          </a:p>
        </p:txBody>
      </p:sp>
      <p:pic>
        <p:nvPicPr>
          <p:cNvPr id="5" name="Content Placeholder 4">
            <a:extLst>
              <a:ext uri="{FF2B5EF4-FFF2-40B4-BE49-F238E27FC236}">
                <a16:creationId xmlns:a16="http://schemas.microsoft.com/office/drawing/2014/main" id="{20C519B0-C24A-5E39-2DC4-C9249DE553D9}"/>
              </a:ext>
            </a:extLst>
          </p:cNvPr>
          <p:cNvPicPr>
            <a:picLocks noGrp="1" noChangeAspect="1"/>
          </p:cNvPicPr>
          <p:nvPr>
            <p:ph idx="1"/>
          </p:nvPr>
        </p:nvPicPr>
        <p:blipFill>
          <a:blip r:embed="rId2"/>
          <a:stretch>
            <a:fillRect/>
          </a:stretch>
        </p:blipFill>
        <p:spPr>
          <a:xfrm>
            <a:off x="5596234" y="457200"/>
            <a:ext cx="5028907" cy="5951114"/>
          </a:xfrm>
          <a:prstGeom prst="rect">
            <a:avLst/>
          </a:prstGeom>
        </p:spPr>
      </p:pic>
    </p:spTree>
    <p:extLst>
      <p:ext uri="{BB962C8B-B14F-4D97-AF65-F5344CB8AC3E}">
        <p14:creationId xmlns:p14="http://schemas.microsoft.com/office/powerpoint/2010/main" val="1224656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FF72615-17F8-346A-715E-C7608F24EEAD}"/>
              </a:ext>
            </a:extLst>
          </p:cNvPr>
          <p:cNvPicPr>
            <a:picLocks noGrp="1" noChangeAspect="1"/>
          </p:cNvPicPr>
          <p:nvPr>
            <p:ph idx="1"/>
          </p:nvPr>
        </p:nvPicPr>
        <p:blipFill>
          <a:blip r:embed="rId2"/>
          <a:stretch>
            <a:fillRect/>
          </a:stretch>
        </p:blipFill>
        <p:spPr>
          <a:xfrm>
            <a:off x="1371599" y="168812"/>
            <a:ext cx="7378505" cy="6288259"/>
          </a:xfrm>
          <a:prstGeom prst="rect">
            <a:avLst/>
          </a:prstGeom>
        </p:spPr>
      </p:pic>
    </p:spTree>
    <p:extLst>
      <p:ext uri="{BB962C8B-B14F-4D97-AF65-F5344CB8AC3E}">
        <p14:creationId xmlns:p14="http://schemas.microsoft.com/office/powerpoint/2010/main" val="840904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8666-9F2D-9F92-2032-E7AD2DF0D5B3}"/>
              </a:ext>
            </a:extLst>
          </p:cNvPr>
          <p:cNvSpPr>
            <a:spLocks noGrp="1"/>
          </p:cNvSpPr>
          <p:nvPr>
            <p:ph type="title"/>
          </p:nvPr>
        </p:nvSpPr>
        <p:spPr>
          <a:xfrm>
            <a:off x="1371600" y="795528"/>
            <a:ext cx="10241280" cy="347472"/>
          </a:xfrm>
        </p:spPr>
        <p:txBody>
          <a:bodyPr>
            <a:normAutofit fontScale="90000"/>
          </a:bodyPr>
          <a:lstStyle/>
          <a:p>
            <a:pPr algn="ctr"/>
            <a:r>
              <a:rPr lang="en-GB" dirty="0"/>
              <a:t>Traffic lights</a:t>
            </a:r>
          </a:p>
        </p:txBody>
      </p:sp>
      <p:sp>
        <p:nvSpPr>
          <p:cNvPr id="4" name="Content Placeholder 3">
            <a:extLst>
              <a:ext uri="{FF2B5EF4-FFF2-40B4-BE49-F238E27FC236}">
                <a16:creationId xmlns:a16="http://schemas.microsoft.com/office/drawing/2014/main" id="{A04C53A4-3694-A6F0-0716-9A66F6E394DB}"/>
              </a:ext>
            </a:extLst>
          </p:cNvPr>
          <p:cNvSpPr>
            <a:spLocks noGrp="1"/>
          </p:cNvSpPr>
          <p:nvPr>
            <p:ph idx="1"/>
          </p:nvPr>
        </p:nvSpPr>
        <p:spPr/>
        <p:txBody>
          <a:bodyPr/>
          <a:lstStyle/>
          <a:p>
            <a:pPr marL="0" indent="0">
              <a:buNone/>
            </a:pPr>
            <a:r>
              <a:rPr lang="en-GB" dirty="0">
                <a:solidFill>
                  <a:srgbClr val="000000"/>
                </a:solidFill>
                <a:highlight>
                  <a:srgbClr val="00FF00"/>
                </a:highlight>
              </a:rPr>
              <a:t>Green – child is doing what they should be doing</a:t>
            </a:r>
          </a:p>
          <a:p>
            <a:pPr marL="0" indent="0">
              <a:buNone/>
            </a:pPr>
            <a:endParaRPr lang="en-GB" dirty="0">
              <a:solidFill>
                <a:srgbClr val="000000"/>
              </a:solidFill>
              <a:highlight>
                <a:srgbClr val="00FF00"/>
              </a:highlight>
            </a:endParaRPr>
          </a:p>
          <a:p>
            <a:pPr marL="0" indent="0">
              <a:buNone/>
            </a:pPr>
            <a:r>
              <a:rPr lang="en-GB" dirty="0">
                <a:highlight>
                  <a:srgbClr val="FFFF00"/>
                </a:highlight>
              </a:rPr>
              <a:t>Yellow- child loses 5 minutes of their breaktime. Teachers will need to do this in their classrooms. </a:t>
            </a:r>
          </a:p>
          <a:p>
            <a:pPr marL="0" indent="0">
              <a:buNone/>
            </a:pPr>
            <a:endParaRPr lang="en-GB" dirty="0">
              <a:highlight>
                <a:srgbClr val="FFFF00"/>
              </a:highlight>
            </a:endParaRPr>
          </a:p>
          <a:p>
            <a:pPr marL="0" indent="0">
              <a:buNone/>
            </a:pPr>
            <a:r>
              <a:rPr lang="en-GB" dirty="0">
                <a:highlight>
                  <a:srgbClr val="FF6600"/>
                </a:highlight>
              </a:rPr>
              <a:t>Amber-Buddy class</a:t>
            </a:r>
          </a:p>
          <a:p>
            <a:pPr marL="0" indent="0">
              <a:buNone/>
            </a:pPr>
            <a:endParaRPr lang="en-GB" dirty="0">
              <a:highlight>
                <a:srgbClr val="FF6600"/>
              </a:highlight>
            </a:endParaRPr>
          </a:p>
          <a:p>
            <a:pPr marL="0" indent="0">
              <a:buNone/>
            </a:pPr>
            <a:r>
              <a:rPr lang="en-GB" dirty="0">
                <a:highlight>
                  <a:srgbClr val="FF0000"/>
                </a:highlight>
              </a:rPr>
              <a:t>Red-SLT</a:t>
            </a:r>
          </a:p>
          <a:p>
            <a:pPr marL="0" indent="0">
              <a:buNone/>
            </a:pPr>
            <a:endParaRPr lang="en-GB" dirty="0">
              <a:highlight>
                <a:srgbClr val="FF0000"/>
              </a:highlight>
            </a:endParaRPr>
          </a:p>
        </p:txBody>
      </p:sp>
    </p:spTree>
    <p:extLst>
      <p:ext uri="{BB962C8B-B14F-4D97-AF65-F5344CB8AC3E}">
        <p14:creationId xmlns:p14="http://schemas.microsoft.com/office/powerpoint/2010/main" val="2728690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chemeClr val="accent2"/>
              </a:gs>
              <a:gs pos="100000">
                <a:schemeClr val="accent6">
                  <a:lumMod val="75000"/>
                  <a:alpha val="8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5">
                  <a:alpha val="35000"/>
                </a:schemeClr>
              </a:gs>
              <a:gs pos="100000">
                <a:schemeClr val="accent6">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3064B3E8-A4B7-7E66-7AA3-06C0137A7549}"/>
              </a:ext>
            </a:extLst>
          </p:cNvPr>
          <p:cNvPicPr>
            <a:picLocks noGrp="1" noChangeAspect="1"/>
          </p:cNvPicPr>
          <p:nvPr>
            <p:ph idx="1"/>
          </p:nvPr>
        </p:nvPicPr>
        <p:blipFill>
          <a:blip r:embed="rId2"/>
          <a:srcRect b="18266"/>
          <a:stretch/>
        </p:blipFill>
        <p:spPr>
          <a:xfrm>
            <a:off x="4038599" y="10"/>
            <a:ext cx="8160026" cy="6875809"/>
          </a:xfrm>
          <a:prstGeom prst="rect">
            <a:avLst/>
          </a:prstGeom>
        </p:spPr>
      </p:pic>
      <p:sp>
        <p:nvSpPr>
          <p:cNvPr id="19" name="Freeform: Shape 18">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B076FDD-34B2-D9D6-449B-1D28015B8CEA}"/>
              </a:ext>
            </a:extLst>
          </p:cNvPr>
          <p:cNvSpPr>
            <a:spLocks noGrp="1"/>
          </p:cNvSpPr>
          <p:nvPr>
            <p:ph type="title"/>
          </p:nvPr>
        </p:nvSpPr>
        <p:spPr>
          <a:xfrm>
            <a:off x="463825" y="2950387"/>
            <a:ext cx="3077044" cy="3531403"/>
          </a:xfrm>
        </p:spPr>
        <p:txBody>
          <a:bodyPr vert="horz" lIns="0" tIns="0" rIns="0" bIns="0" rtlCol="0" anchor="t">
            <a:normAutofit/>
          </a:bodyPr>
          <a:lstStyle/>
          <a:p>
            <a:pPr algn="r"/>
            <a:r>
              <a:rPr lang="en-US" sz="2500" spc="750">
                <a:solidFill>
                  <a:schemeClr val="bg1"/>
                </a:solidFill>
              </a:rPr>
              <a:t>Reflection forms</a:t>
            </a:r>
          </a:p>
        </p:txBody>
      </p:sp>
    </p:spTree>
    <p:extLst>
      <p:ext uri="{BB962C8B-B14F-4D97-AF65-F5344CB8AC3E}">
        <p14:creationId xmlns:p14="http://schemas.microsoft.com/office/powerpoint/2010/main" val="705944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0BF4A1-714C-419E-A19F-578DE93BE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91A9BD-D57F-4941-931F-40597AB3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54DB264-9467-4730-B9E9-C9A97DD66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90128" y="3609527"/>
            <a:ext cx="2458347"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BB097F88-2120-47B4-B891-5B28F66BB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227" y="1757079"/>
            <a:ext cx="3900088" cy="4178958"/>
          </a:xfrm>
          <a:custGeom>
            <a:avLst/>
            <a:gdLst>
              <a:gd name="connsiteX0" fmla="*/ 2431956 w 3900088"/>
              <a:gd name="connsiteY0" fmla="*/ 93939 h 4178958"/>
              <a:gd name="connsiteX1" fmla="*/ 3900088 w 3900088"/>
              <a:gd name="connsiteY1" fmla="*/ 2089479 h 4178958"/>
              <a:gd name="connsiteX2" fmla="*/ 1810609 w 3900088"/>
              <a:gd name="connsiteY2" fmla="*/ 4178958 h 4178958"/>
              <a:gd name="connsiteX3" fmla="*/ 77980 w 3900088"/>
              <a:gd name="connsiteY3" fmla="*/ 3257727 h 4178958"/>
              <a:gd name="connsiteX4" fmla="*/ 0 w 3900088"/>
              <a:gd name="connsiteY4" fmla="*/ 3129367 h 4178958"/>
              <a:gd name="connsiteX5" fmla="*/ 831517 w 3900088"/>
              <a:gd name="connsiteY5" fmla="*/ 244059 h 4178958"/>
              <a:gd name="connsiteX6" fmla="*/ 997290 w 3900088"/>
              <a:gd name="connsiteY6" fmla="*/ 164202 h 4178958"/>
              <a:gd name="connsiteX7" fmla="*/ 1810609 w 3900088"/>
              <a:gd name="connsiteY7" fmla="*/ 0 h 4178958"/>
              <a:gd name="connsiteX8" fmla="*/ 2431956 w 3900088"/>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8" h="4178958">
                <a:moveTo>
                  <a:pt x="2431956" y="93939"/>
                </a:moveTo>
                <a:cubicBezTo>
                  <a:pt x="3282517" y="358491"/>
                  <a:pt x="3900088" y="1151865"/>
                  <a:pt x="3900088" y="2089479"/>
                </a:cubicBezTo>
                <a:cubicBezTo>
                  <a:pt x="3900088" y="3243466"/>
                  <a:pt x="2964596" y="4178958"/>
                  <a:pt x="1810609" y="4178958"/>
                </a:cubicBezTo>
                <a:cubicBezTo>
                  <a:pt x="1089367" y="4178958"/>
                  <a:pt x="453475" y="3813531"/>
                  <a:pt x="77980" y="3257727"/>
                </a:cubicBezTo>
                <a:lnTo>
                  <a:pt x="0" y="3129367"/>
                </a:lnTo>
                <a:lnTo>
                  <a:pt x="831517" y="244059"/>
                </a:lnTo>
                <a:lnTo>
                  <a:pt x="997290" y="164202"/>
                </a:lnTo>
                <a:cubicBezTo>
                  <a:pt x="1247271" y="58468"/>
                  <a:pt x="1522112" y="0"/>
                  <a:pt x="1810609" y="0"/>
                </a:cubicBezTo>
                <a:cubicBezTo>
                  <a:pt x="2026982" y="0"/>
                  <a:pt x="2235673" y="32888"/>
                  <a:pt x="2431956" y="93939"/>
                </a:cubicBezTo>
                <a:close/>
              </a:path>
            </a:pathLst>
          </a:custGeom>
          <a:gradFill>
            <a:gsLst>
              <a:gs pos="36000">
                <a:schemeClr val="accent6">
                  <a:lumMod val="60000"/>
                  <a:lumOff val="40000"/>
                  <a:alpha val="6000"/>
                </a:schemeClr>
              </a:gs>
              <a:gs pos="100000">
                <a:schemeClr val="accent6">
                  <a:alpha val="2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BF9338F5-05AB-4DC5-BD1C-1A9F26C38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0099" y="411154"/>
            <a:ext cx="4395601" cy="3581400"/>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7920E7-67F2-77C2-34F0-63E10666F416}"/>
              </a:ext>
            </a:extLst>
          </p:cNvPr>
          <p:cNvSpPr>
            <a:spLocks noGrp="1"/>
          </p:cNvSpPr>
          <p:nvPr>
            <p:ph type="title"/>
          </p:nvPr>
        </p:nvSpPr>
        <p:spPr>
          <a:xfrm>
            <a:off x="457200" y="868280"/>
            <a:ext cx="3390645" cy="3363597"/>
          </a:xfrm>
        </p:spPr>
        <p:txBody>
          <a:bodyPr>
            <a:normAutofit/>
          </a:bodyPr>
          <a:lstStyle/>
          <a:p>
            <a:pPr algn="r"/>
            <a:r>
              <a:rPr lang="en-GB" sz="3200">
                <a:solidFill>
                  <a:schemeClr val="bg1"/>
                </a:solidFill>
              </a:rPr>
              <a:t>Reminders regarding recording of behaviour incidents</a:t>
            </a:r>
          </a:p>
        </p:txBody>
      </p:sp>
      <p:graphicFrame>
        <p:nvGraphicFramePr>
          <p:cNvPr id="5" name="Content Placeholder 2">
            <a:extLst>
              <a:ext uri="{FF2B5EF4-FFF2-40B4-BE49-F238E27FC236}">
                <a16:creationId xmlns:a16="http://schemas.microsoft.com/office/drawing/2014/main" id="{77B1833B-5B85-F04A-508E-B013A7FED7A0}"/>
              </a:ext>
            </a:extLst>
          </p:cNvPr>
          <p:cNvGraphicFramePr>
            <a:graphicFrameLocks noGrp="1"/>
          </p:cNvGraphicFramePr>
          <p:nvPr>
            <p:ph idx="1"/>
            <p:extLst>
              <p:ext uri="{D42A27DB-BD31-4B8C-83A1-F6EECF244321}">
                <p14:modId xmlns:p14="http://schemas.microsoft.com/office/powerpoint/2010/main" val="425816296"/>
              </p:ext>
            </p:extLst>
          </p:nvPr>
        </p:nvGraphicFramePr>
        <p:xfrm>
          <a:off x="4494654" y="457200"/>
          <a:ext cx="7240146"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3521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chemeClr val="accent2"/>
              </a:gs>
              <a:gs pos="100000">
                <a:schemeClr val="accent6">
                  <a:lumMod val="75000"/>
                  <a:alpha val="8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5">
                  <a:alpha val="35000"/>
                </a:schemeClr>
              </a:gs>
              <a:gs pos="100000">
                <a:schemeClr val="accent6">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6566B75E-1FD0-818A-B8E6-EEB378491D4D}"/>
              </a:ext>
            </a:extLst>
          </p:cNvPr>
          <p:cNvPicPr>
            <a:picLocks noGrp="1" noChangeAspect="1"/>
          </p:cNvPicPr>
          <p:nvPr>
            <p:ph idx="1"/>
          </p:nvPr>
        </p:nvPicPr>
        <p:blipFill rotWithShape="1">
          <a:blip r:embed="rId2"/>
          <a:srcRect t="10662" r="-1" b="23191"/>
          <a:stretch/>
        </p:blipFill>
        <p:spPr>
          <a:xfrm>
            <a:off x="4038599" y="10"/>
            <a:ext cx="8160026" cy="6875809"/>
          </a:xfrm>
          <a:prstGeom prst="rect">
            <a:avLst/>
          </a:prstGeom>
        </p:spPr>
      </p:pic>
      <p:sp>
        <p:nvSpPr>
          <p:cNvPr id="19" name="Freeform: Shape 18">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F99AE82-ADFE-9776-7FD0-8ABF2C60E043}"/>
              </a:ext>
            </a:extLst>
          </p:cNvPr>
          <p:cNvSpPr>
            <a:spLocks noGrp="1"/>
          </p:cNvSpPr>
          <p:nvPr>
            <p:ph type="title"/>
          </p:nvPr>
        </p:nvSpPr>
        <p:spPr>
          <a:xfrm>
            <a:off x="463825" y="2950387"/>
            <a:ext cx="3077044" cy="3531403"/>
          </a:xfrm>
        </p:spPr>
        <p:txBody>
          <a:bodyPr vert="horz" lIns="0" tIns="0" rIns="0" bIns="0" rtlCol="0" anchor="t">
            <a:normAutofit/>
          </a:bodyPr>
          <a:lstStyle/>
          <a:p>
            <a:pPr algn="r"/>
            <a:r>
              <a:rPr lang="en-US" sz="3200" spc="750">
                <a:solidFill>
                  <a:schemeClr val="bg1"/>
                </a:solidFill>
              </a:rPr>
              <a:t>School values</a:t>
            </a:r>
          </a:p>
        </p:txBody>
      </p:sp>
    </p:spTree>
    <p:extLst>
      <p:ext uri="{BB962C8B-B14F-4D97-AF65-F5344CB8AC3E}">
        <p14:creationId xmlns:p14="http://schemas.microsoft.com/office/powerpoint/2010/main" val="222898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Rectangle 41">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5">
                  <a:alpha val="75000"/>
                </a:schemeClr>
              </a:gs>
              <a:gs pos="100000">
                <a:schemeClr val="tx2">
                  <a:lumMod val="50000"/>
                  <a:lumOff val="50000"/>
                  <a:alpha val="48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456773"/>
            <a:ext cx="12191999" cy="6400800"/>
          </a:xfrm>
          <a:prstGeom prst="rect">
            <a:avLst/>
          </a:prstGeom>
          <a:gradFill>
            <a:gsLst>
              <a:gs pos="0">
                <a:schemeClr val="accent5">
                  <a:alpha val="37000"/>
                </a:schemeClr>
              </a:gs>
              <a:gs pos="92000">
                <a:schemeClr val="accent2">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96001" cy="6858000"/>
          </a:xfrm>
          <a:prstGeom prst="rect">
            <a:avLst/>
          </a:prstGeom>
          <a:gradFill>
            <a:gsLst>
              <a:gs pos="13000">
                <a:schemeClr val="accent2">
                  <a:alpha val="61000"/>
                </a:schemeClr>
              </a:gs>
              <a:gs pos="99000">
                <a:schemeClr val="accent4"/>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7000">
                <a:schemeClr val="accent4">
                  <a:lumMod val="60000"/>
                  <a:lumOff val="40000"/>
                  <a:alpha val="3000"/>
                </a:schemeClr>
              </a:gs>
              <a:gs pos="100000">
                <a:schemeClr val="bg1">
                  <a:alpha val="1600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33" name="TextBox 2">
            <a:extLst>
              <a:ext uri="{FF2B5EF4-FFF2-40B4-BE49-F238E27FC236}">
                <a16:creationId xmlns:a16="http://schemas.microsoft.com/office/drawing/2014/main" id="{A5815DA4-25A2-AD25-4D10-3C9B025F0310}"/>
              </a:ext>
            </a:extLst>
          </p:cNvPr>
          <p:cNvGraphicFramePr/>
          <p:nvPr>
            <p:extLst>
              <p:ext uri="{D42A27DB-BD31-4B8C-83A1-F6EECF244321}">
                <p14:modId xmlns:p14="http://schemas.microsoft.com/office/powerpoint/2010/main" val="2835305564"/>
              </p:ext>
            </p:extLst>
          </p:nvPr>
        </p:nvGraphicFramePr>
        <p:xfrm>
          <a:off x="900112" y="-495300"/>
          <a:ext cx="10888614" cy="7694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0706517"/>
      </p:ext>
    </p:extLst>
  </p:cSld>
  <p:clrMapOvr>
    <a:masterClrMapping/>
  </p:clrMapOvr>
</p:sld>
</file>

<file path=ppt/theme/theme1.xml><?xml version="1.0" encoding="utf-8"?>
<a:theme xmlns:a="http://schemas.openxmlformats.org/drawingml/2006/main" name="GradientRiseVTI">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Avenir">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docProps/app.xml><?xml version="1.0" encoding="utf-8"?>
<Properties xmlns="http://schemas.openxmlformats.org/officeDocument/2006/extended-properties" xmlns:vt="http://schemas.openxmlformats.org/officeDocument/2006/docPropsVTypes">
  <Template>TM10001115[[fn=Parcel]]</Template>
  <TotalTime>3472</TotalTime>
  <Words>1335</Words>
  <Application>Microsoft Office PowerPoint</Application>
  <PresentationFormat>Widescreen</PresentationFormat>
  <Paragraphs>62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Amasis MT Pro Black</vt:lpstr>
      <vt:lpstr>Arial</vt:lpstr>
      <vt:lpstr>Gill Sans Nova</vt:lpstr>
      <vt:lpstr>Lucida Handwriting</vt:lpstr>
      <vt:lpstr>GradientRiseVTI</vt:lpstr>
      <vt:lpstr>Behaviour at the Grove</vt:lpstr>
      <vt:lpstr>ASENSE OF BELONGING</vt:lpstr>
      <vt:lpstr>Four reasons why children don’t behave </vt:lpstr>
      <vt:lpstr>PowerPoint Presentation</vt:lpstr>
      <vt:lpstr>Traffic lights</vt:lpstr>
      <vt:lpstr>Reflection forms</vt:lpstr>
      <vt:lpstr>Reminders regarding recording of behaviour incidents</vt:lpstr>
      <vt:lpstr>School values</vt:lpstr>
      <vt:lpstr>PowerPoint Presentation</vt:lpstr>
      <vt:lpstr>Reflection room reminders</vt:lpstr>
      <vt:lpstr>Recording on my concern</vt:lpstr>
      <vt:lpstr>Things to remember….</vt:lpstr>
      <vt:lpstr>Consistencies that help improve behaviour.</vt:lpstr>
      <vt:lpstr> Journey to outstanding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 at the Grove</dc:title>
  <dc:creator>BANKS Alice</dc:creator>
  <cp:lastModifiedBy>RATA Emma</cp:lastModifiedBy>
  <cp:revision>5</cp:revision>
  <dcterms:created xsi:type="dcterms:W3CDTF">2021-10-01T20:17:24Z</dcterms:created>
  <dcterms:modified xsi:type="dcterms:W3CDTF">2025-06-26T16:56:39Z</dcterms:modified>
</cp:coreProperties>
</file>